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0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4" r:id="rId26"/>
    <p:sldId id="281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DD5D-696B-4F39-AFB2-149166164F9C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C093-7429-444C-9C54-242333C8E0B7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DD5D-696B-4F39-AFB2-149166164F9C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C093-7429-444C-9C54-242333C8E0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DD5D-696B-4F39-AFB2-149166164F9C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C093-7429-444C-9C54-242333C8E0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DD5D-696B-4F39-AFB2-149166164F9C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C093-7429-444C-9C54-242333C8E0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DD5D-696B-4F39-AFB2-149166164F9C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C093-7429-444C-9C54-242333C8E0B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DD5D-696B-4F39-AFB2-149166164F9C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C093-7429-444C-9C54-242333C8E0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DD5D-696B-4F39-AFB2-149166164F9C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C093-7429-444C-9C54-242333C8E0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DD5D-696B-4F39-AFB2-149166164F9C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C093-7429-444C-9C54-242333C8E0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DD5D-696B-4F39-AFB2-149166164F9C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C093-7429-444C-9C54-242333C8E0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DD5D-696B-4F39-AFB2-149166164F9C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C093-7429-444C-9C54-242333C8E0B7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DD5D-696B-4F39-AFB2-149166164F9C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C093-7429-444C-9C54-242333C8E0B7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741DD5D-696B-4F39-AFB2-149166164F9C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CD3C093-7429-444C-9C54-242333C8E0B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Rumah</a:t>
            </a:r>
            <a:r>
              <a:rPr lang="en-US" dirty="0" smtClean="0"/>
              <a:t> Dendy 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Cemara</a:t>
            </a:r>
            <a:r>
              <a:rPr lang="en-US" dirty="0" smtClean="0"/>
              <a:t> I/9 </a:t>
            </a:r>
            <a:r>
              <a:rPr lang="en-US" dirty="0" err="1" smtClean="0"/>
              <a:t>Banyumanik</a:t>
            </a:r>
            <a:endParaRPr lang="en-US" dirty="0" smtClean="0"/>
          </a:p>
          <a:p>
            <a:r>
              <a:rPr lang="en-US" dirty="0" smtClean="0"/>
              <a:t>Semarang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5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6331970" cy="474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7" y="260648"/>
            <a:ext cx="2113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R.Keluarga</a:t>
            </a:r>
            <a:r>
              <a:rPr lang="en-US" dirty="0" smtClean="0"/>
              <a:t> &amp; </a:t>
            </a:r>
            <a:r>
              <a:rPr lang="en-US" dirty="0" err="1" smtClean="0"/>
              <a:t>R.Tamu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43808" y="4941168"/>
            <a:ext cx="504056" cy="491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83490" y="692696"/>
            <a:ext cx="238099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Keterangan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r>
              <a:rPr lang="en-US" dirty="0" smtClean="0"/>
              <a:t>Akan </a:t>
            </a:r>
            <a:r>
              <a:rPr lang="en-US" dirty="0" err="1" smtClean="0"/>
              <a:t>dipakai</a:t>
            </a:r>
            <a:r>
              <a:rPr lang="en-US" dirty="0" smtClean="0"/>
              <a:t> sofa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ber-santai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Tempat</a:t>
            </a:r>
            <a:r>
              <a:rPr lang="en-US" dirty="0" smtClean="0"/>
              <a:t> TV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accecories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, background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wallpapper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smtClean="0"/>
              <a:t>Area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kosong</a:t>
            </a:r>
            <a:r>
              <a:rPr lang="en-US" dirty="0" smtClean="0"/>
              <a:t>, </a:t>
            </a:r>
            <a:r>
              <a:rPr lang="en-US" dirty="0" err="1" smtClean="0"/>
              <a:t>rencana</a:t>
            </a:r>
            <a:r>
              <a:rPr lang="en-US" dirty="0" smtClean="0"/>
              <a:t> agar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dimanfaatkan</a:t>
            </a:r>
            <a:r>
              <a:rPr lang="en-US" dirty="0" smtClean="0"/>
              <a:t> (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lukisan</a:t>
            </a:r>
            <a:r>
              <a:rPr lang="en-US" dirty="0" smtClean="0"/>
              <a:t>, </a:t>
            </a:r>
            <a:r>
              <a:rPr lang="en-US" dirty="0" err="1" smtClean="0"/>
              <a:t>bunga,etc</a:t>
            </a:r>
            <a:r>
              <a:rPr lang="en-US" dirty="0" smtClean="0"/>
              <a:t>)</a:t>
            </a:r>
          </a:p>
          <a:p>
            <a:pPr marL="342900" indent="-342900">
              <a:buAutoNum type="arabicPeriod"/>
            </a:pPr>
            <a:r>
              <a:rPr lang="en-US" dirty="0" smtClean="0"/>
              <a:t>Area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tamu</a:t>
            </a:r>
            <a:r>
              <a:rPr lang="en-US" dirty="0" smtClean="0"/>
              <a:t>, </a:t>
            </a:r>
            <a:r>
              <a:rPr lang="en-US" dirty="0" err="1" smtClean="0"/>
              <a:t>dibuat</a:t>
            </a:r>
            <a:r>
              <a:rPr lang="en-US" dirty="0" smtClean="0"/>
              <a:t> simple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Posisi</a:t>
            </a:r>
            <a:r>
              <a:rPr lang="en-US" dirty="0" smtClean="0"/>
              <a:t> sofa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digeser</a:t>
            </a:r>
            <a:r>
              <a:rPr lang="en-US" dirty="0" smtClean="0"/>
              <a:t> </a:t>
            </a:r>
            <a:r>
              <a:rPr lang="en-US" dirty="0" err="1" smtClean="0"/>
              <a:t>maju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ditempatkan</a:t>
            </a:r>
            <a:r>
              <a:rPr lang="en-US" dirty="0" smtClean="0"/>
              <a:t> </a:t>
            </a:r>
            <a:r>
              <a:rPr lang="en-US" dirty="0" err="1" smtClean="0"/>
              <a:t>partisi</a:t>
            </a:r>
            <a:r>
              <a:rPr lang="en-US" dirty="0" smtClean="0"/>
              <a:t> </a:t>
            </a:r>
            <a:r>
              <a:rPr lang="en-US" dirty="0" err="1" smtClean="0"/>
              <a:t>setinggi</a:t>
            </a:r>
            <a:r>
              <a:rPr lang="en-US" dirty="0" smtClean="0"/>
              <a:t> 1 ,5 meter.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1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Kamar</a:t>
            </a:r>
            <a:r>
              <a:rPr lang="en-US" sz="2400" dirty="0" smtClean="0"/>
              <a:t> Utama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b="2143"/>
          <a:stretch/>
        </p:blipFill>
        <p:spPr bwMode="auto">
          <a:xfrm>
            <a:off x="179512" y="673493"/>
            <a:ext cx="4572000" cy="581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6" b="3726"/>
          <a:stretch/>
        </p:blipFill>
        <p:spPr bwMode="auto">
          <a:xfrm>
            <a:off x="4657937" y="673493"/>
            <a:ext cx="4306551" cy="586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14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90066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Kamar</a:t>
            </a:r>
            <a:r>
              <a:rPr lang="en-US" sz="2400" dirty="0" smtClean="0"/>
              <a:t> </a:t>
            </a:r>
            <a:r>
              <a:rPr lang="en-US" sz="2400" dirty="0" err="1" smtClean="0"/>
              <a:t>anak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4"/>
          <a:stretch/>
        </p:blipFill>
        <p:spPr bwMode="auto">
          <a:xfrm>
            <a:off x="251520" y="620688"/>
            <a:ext cx="4572000" cy="588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6056" y="620688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Keterangan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Kamar</a:t>
            </a:r>
            <a:r>
              <a:rPr lang="en-US" dirty="0" smtClean="0"/>
              <a:t> Utama </a:t>
            </a:r>
            <a:r>
              <a:rPr lang="en-US" dirty="0" err="1" smtClean="0"/>
              <a:t>menghadap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. </a:t>
            </a:r>
            <a:r>
              <a:rPr lang="en-US" dirty="0" err="1" smtClean="0"/>
              <a:t>Pemandangan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(</a:t>
            </a:r>
            <a:r>
              <a:rPr lang="en-US" dirty="0" err="1" smtClean="0"/>
              <a:t>zise</a:t>
            </a:r>
            <a:r>
              <a:rPr lang="en-US" dirty="0" smtClean="0"/>
              <a:t> 3,5m x 3 m).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Kamar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, </a:t>
            </a:r>
            <a:r>
              <a:rPr lang="en-US" dirty="0" err="1" smtClean="0"/>
              <a:t>didesain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2 orang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ditempatkan</a:t>
            </a:r>
            <a:r>
              <a:rPr lang="en-US" dirty="0" smtClean="0"/>
              <a:t> </a:t>
            </a:r>
            <a:r>
              <a:rPr lang="en-US" dirty="0" err="1" smtClean="0"/>
              <a:t>meja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lemari</a:t>
            </a:r>
            <a:r>
              <a:rPr lang="en-US" dirty="0" smtClean="0"/>
              <a:t> </a:t>
            </a:r>
            <a:r>
              <a:rPr lang="en-US" dirty="0" err="1" smtClean="0"/>
              <a:t>bajuanya</a:t>
            </a:r>
            <a:r>
              <a:rPr lang="en-US" dirty="0"/>
              <a:t> </a:t>
            </a:r>
            <a:r>
              <a:rPr lang="en-US" dirty="0" smtClean="0"/>
              <a:t>(size 3m x3 m)</a:t>
            </a:r>
          </a:p>
        </p:txBody>
      </p:sp>
    </p:spTree>
    <p:extLst>
      <p:ext uri="{BB962C8B-B14F-4D97-AF65-F5344CB8AC3E}">
        <p14:creationId xmlns:p14="http://schemas.microsoft.com/office/powerpoint/2010/main" val="420871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9006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Taman in door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405045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836712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Keterangan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Rencananya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kolam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air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mengalir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43608" y="4364683"/>
            <a:ext cx="504056" cy="491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67918" y="4038600"/>
            <a:ext cx="3750844" cy="1143175"/>
          </a:xfrm>
          <a:custGeom>
            <a:avLst/>
            <a:gdLst>
              <a:gd name="connsiteX0" fmla="*/ 76368 w 3750844"/>
              <a:gd name="connsiteY0" fmla="*/ 740229 h 1143175"/>
              <a:gd name="connsiteX1" fmla="*/ 163453 w 3750844"/>
              <a:gd name="connsiteY1" fmla="*/ 587829 h 1143175"/>
              <a:gd name="connsiteX2" fmla="*/ 174339 w 3750844"/>
              <a:gd name="connsiteY2" fmla="*/ 555171 h 1143175"/>
              <a:gd name="connsiteX3" fmla="*/ 228768 w 3750844"/>
              <a:gd name="connsiteY3" fmla="*/ 500743 h 1143175"/>
              <a:gd name="connsiteX4" fmla="*/ 294082 w 3750844"/>
              <a:gd name="connsiteY4" fmla="*/ 457200 h 1143175"/>
              <a:gd name="connsiteX5" fmla="*/ 304968 w 3750844"/>
              <a:gd name="connsiteY5" fmla="*/ 424543 h 1143175"/>
              <a:gd name="connsiteX6" fmla="*/ 370282 w 3750844"/>
              <a:gd name="connsiteY6" fmla="*/ 359229 h 1143175"/>
              <a:gd name="connsiteX7" fmla="*/ 522682 w 3750844"/>
              <a:gd name="connsiteY7" fmla="*/ 337457 h 1143175"/>
              <a:gd name="connsiteX8" fmla="*/ 577111 w 3750844"/>
              <a:gd name="connsiteY8" fmla="*/ 283029 h 1143175"/>
              <a:gd name="connsiteX9" fmla="*/ 598882 w 3750844"/>
              <a:gd name="connsiteY9" fmla="*/ 261257 h 1143175"/>
              <a:gd name="connsiteX10" fmla="*/ 631539 w 3750844"/>
              <a:gd name="connsiteY10" fmla="*/ 239486 h 1143175"/>
              <a:gd name="connsiteX11" fmla="*/ 696853 w 3750844"/>
              <a:gd name="connsiteY11" fmla="*/ 195943 h 1143175"/>
              <a:gd name="connsiteX12" fmla="*/ 881911 w 3750844"/>
              <a:gd name="connsiteY12" fmla="*/ 174171 h 1143175"/>
              <a:gd name="connsiteX13" fmla="*/ 936339 w 3750844"/>
              <a:gd name="connsiteY13" fmla="*/ 163286 h 1143175"/>
              <a:gd name="connsiteX14" fmla="*/ 968996 w 3750844"/>
              <a:gd name="connsiteY14" fmla="*/ 119743 h 1143175"/>
              <a:gd name="connsiteX15" fmla="*/ 1034311 w 3750844"/>
              <a:gd name="connsiteY15" fmla="*/ 65314 h 1143175"/>
              <a:gd name="connsiteX16" fmla="*/ 1099625 w 3750844"/>
              <a:gd name="connsiteY16" fmla="*/ 32657 h 1143175"/>
              <a:gd name="connsiteX17" fmla="*/ 1339111 w 3750844"/>
              <a:gd name="connsiteY17" fmla="*/ 21771 h 1143175"/>
              <a:gd name="connsiteX18" fmla="*/ 1349996 w 3750844"/>
              <a:gd name="connsiteY18" fmla="*/ 54429 h 1143175"/>
              <a:gd name="connsiteX19" fmla="*/ 1382653 w 3750844"/>
              <a:gd name="connsiteY19" fmla="*/ 43543 h 1143175"/>
              <a:gd name="connsiteX20" fmla="*/ 1426196 w 3750844"/>
              <a:gd name="connsiteY20" fmla="*/ 32657 h 1143175"/>
              <a:gd name="connsiteX21" fmla="*/ 1535053 w 3750844"/>
              <a:gd name="connsiteY21" fmla="*/ 21771 h 1143175"/>
              <a:gd name="connsiteX22" fmla="*/ 1578596 w 3750844"/>
              <a:gd name="connsiteY22" fmla="*/ 10886 h 1143175"/>
              <a:gd name="connsiteX23" fmla="*/ 1611253 w 3750844"/>
              <a:gd name="connsiteY23" fmla="*/ 0 h 1143175"/>
              <a:gd name="connsiteX24" fmla="*/ 1818082 w 3750844"/>
              <a:gd name="connsiteY24" fmla="*/ 10886 h 1143175"/>
              <a:gd name="connsiteX25" fmla="*/ 1850739 w 3750844"/>
              <a:gd name="connsiteY25" fmla="*/ 32657 h 1143175"/>
              <a:gd name="connsiteX26" fmla="*/ 1872511 w 3750844"/>
              <a:gd name="connsiteY26" fmla="*/ 65314 h 1143175"/>
              <a:gd name="connsiteX27" fmla="*/ 1992253 w 3750844"/>
              <a:gd name="connsiteY27" fmla="*/ 54429 h 1143175"/>
              <a:gd name="connsiteX28" fmla="*/ 2090225 w 3750844"/>
              <a:gd name="connsiteY28" fmla="*/ 54429 h 1143175"/>
              <a:gd name="connsiteX29" fmla="*/ 2133768 w 3750844"/>
              <a:gd name="connsiteY29" fmla="*/ 97971 h 1143175"/>
              <a:gd name="connsiteX30" fmla="*/ 2242625 w 3750844"/>
              <a:gd name="connsiteY30" fmla="*/ 87086 h 1143175"/>
              <a:gd name="connsiteX31" fmla="*/ 2286168 w 3750844"/>
              <a:gd name="connsiteY31" fmla="*/ 76200 h 1143175"/>
              <a:gd name="connsiteX32" fmla="*/ 2329711 w 3750844"/>
              <a:gd name="connsiteY32" fmla="*/ 97971 h 1143175"/>
              <a:gd name="connsiteX33" fmla="*/ 2416796 w 3750844"/>
              <a:gd name="connsiteY33" fmla="*/ 119743 h 1143175"/>
              <a:gd name="connsiteX34" fmla="*/ 2503882 w 3750844"/>
              <a:gd name="connsiteY34" fmla="*/ 108857 h 1143175"/>
              <a:gd name="connsiteX35" fmla="*/ 2547425 w 3750844"/>
              <a:gd name="connsiteY35" fmla="*/ 97971 h 1143175"/>
              <a:gd name="connsiteX36" fmla="*/ 2601853 w 3750844"/>
              <a:gd name="connsiteY36" fmla="*/ 108857 h 1143175"/>
              <a:gd name="connsiteX37" fmla="*/ 2623625 w 3750844"/>
              <a:gd name="connsiteY37" fmla="*/ 130629 h 1143175"/>
              <a:gd name="connsiteX38" fmla="*/ 2656282 w 3750844"/>
              <a:gd name="connsiteY38" fmla="*/ 141514 h 1143175"/>
              <a:gd name="connsiteX39" fmla="*/ 2950196 w 3750844"/>
              <a:gd name="connsiteY39" fmla="*/ 174171 h 1143175"/>
              <a:gd name="connsiteX40" fmla="*/ 3004625 w 3750844"/>
              <a:gd name="connsiteY40" fmla="*/ 228600 h 1143175"/>
              <a:gd name="connsiteX41" fmla="*/ 3037282 w 3750844"/>
              <a:gd name="connsiteY41" fmla="*/ 217714 h 1143175"/>
              <a:gd name="connsiteX42" fmla="*/ 3167911 w 3750844"/>
              <a:gd name="connsiteY42" fmla="*/ 250371 h 1143175"/>
              <a:gd name="connsiteX43" fmla="*/ 3244111 w 3750844"/>
              <a:gd name="connsiteY43" fmla="*/ 293914 h 1143175"/>
              <a:gd name="connsiteX44" fmla="*/ 3374739 w 3750844"/>
              <a:gd name="connsiteY44" fmla="*/ 315686 h 1143175"/>
              <a:gd name="connsiteX45" fmla="*/ 3461825 w 3750844"/>
              <a:gd name="connsiteY45" fmla="*/ 370114 h 1143175"/>
              <a:gd name="connsiteX46" fmla="*/ 3483596 w 3750844"/>
              <a:gd name="connsiteY46" fmla="*/ 391886 h 1143175"/>
              <a:gd name="connsiteX47" fmla="*/ 3570682 w 3750844"/>
              <a:gd name="connsiteY47" fmla="*/ 413657 h 1143175"/>
              <a:gd name="connsiteX48" fmla="*/ 3625111 w 3750844"/>
              <a:gd name="connsiteY48" fmla="*/ 468086 h 1143175"/>
              <a:gd name="connsiteX49" fmla="*/ 3657768 w 3750844"/>
              <a:gd name="connsiteY49" fmla="*/ 489857 h 1143175"/>
              <a:gd name="connsiteX50" fmla="*/ 3701311 w 3750844"/>
              <a:gd name="connsiteY50" fmla="*/ 544286 h 1143175"/>
              <a:gd name="connsiteX51" fmla="*/ 3723082 w 3750844"/>
              <a:gd name="connsiteY51" fmla="*/ 729343 h 1143175"/>
              <a:gd name="connsiteX52" fmla="*/ 3744853 w 3750844"/>
              <a:gd name="connsiteY52" fmla="*/ 794657 h 1143175"/>
              <a:gd name="connsiteX53" fmla="*/ 3733968 w 3750844"/>
              <a:gd name="connsiteY53" fmla="*/ 914400 h 1143175"/>
              <a:gd name="connsiteX54" fmla="*/ 3592453 w 3750844"/>
              <a:gd name="connsiteY54" fmla="*/ 903514 h 1143175"/>
              <a:gd name="connsiteX55" fmla="*/ 3559796 w 3750844"/>
              <a:gd name="connsiteY55" fmla="*/ 892629 h 1143175"/>
              <a:gd name="connsiteX56" fmla="*/ 3396511 w 3750844"/>
              <a:gd name="connsiteY56" fmla="*/ 870857 h 1143175"/>
              <a:gd name="connsiteX57" fmla="*/ 3331196 w 3750844"/>
              <a:gd name="connsiteY57" fmla="*/ 838200 h 1143175"/>
              <a:gd name="connsiteX58" fmla="*/ 3287653 w 3750844"/>
              <a:gd name="connsiteY58" fmla="*/ 849086 h 1143175"/>
              <a:gd name="connsiteX59" fmla="*/ 3254996 w 3750844"/>
              <a:gd name="connsiteY59" fmla="*/ 827314 h 1143175"/>
              <a:gd name="connsiteX60" fmla="*/ 3233225 w 3750844"/>
              <a:gd name="connsiteY60" fmla="*/ 794657 h 1143175"/>
              <a:gd name="connsiteX61" fmla="*/ 3157025 w 3750844"/>
              <a:gd name="connsiteY61" fmla="*/ 762000 h 1143175"/>
              <a:gd name="connsiteX62" fmla="*/ 3113482 w 3750844"/>
              <a:gd name="connsiteY62" fmla="*/ 772886 h 1143175"/>
              <a:gd name="connsiteX63" fmla="*/ 3059053 w 3750844"/>
              <a:gd name="connsiteY63" fmla="*/ 740229 h 1143175"/>
              <a:gd name="connsiteX64" fmla="*/ 3015511 w 3750844"/>
              <a:gd name="connsiteY64" fmla="*/ 729343 h 1143175"/>
              <a:gd name="connsiteX65" fmla="*/ 2895768 w 3750844"/>
              <a:gd name="connsiteY65" fmla="*/ 718457 h 1143175"/>
              <a:gd name="connsiteX66" fmla="*/ 2841339 w 3750844"/>
              <a:gd name="connsiteY66" fmla="*/ 707571 h 1143175"/>
              <a:gd name="connsiteX67" fmla="*/ 2754253 w 3750844"/>
              <a:gd name="connsiteY67" fmla="*/ 653143 h 1143175"/>
              <a:gd name="connsiteX68" fmla="*/ 2710711 w 3750844"/>
              <a:gd name="connsiteY68" fmla="*/ 631371 h 1143175"/>
              <a:gd name="connsiteX69" fmla="*/ 2558311 w 3750844"/>
              <a:gd name="connsiteY69" fmla="*/ 620486 h 1143175"/>
              <a:gd name="connsiteX70" fmla="*/ 2482111 w 3750844"/>
              <a:gd name="connsiteY70" fmla="*/ 598714 h 1143175"/>
              <a:gd name="connsiteX71" fmla="*/ 2416796 w 3750844"/>
              <a:gd name="connsiteY71" fmla="*/ 609600 h 1143175"/>
              <a:gd name="connsiteX72" fmla="*/ 2329711 w 3750844"/>
              <a:gd name="connsiteY72" fmla="*/ 598714 h 1143175"/>
              <a:gd name="connsiteX73" fmla="*/ 2297053 w 3750844"/>
              <a:gd name="connsiteY73" fmla="*/ 587829 h 1143175"/>
              <a:gd name="connsiteX74" fmla="*/ 2199082 w 3750844"/>
              <a:gd name="connsiteY74" fmla="*/ 598714 h 1143175"/>
              <a:gd name="connsiteX75" fmla="*/ 1959596 w 3750844"/>
              <a:gd name="connsiteY75" fmla="*/ 576943 h 1143175"/>
              <a:gd name="connsiteX76" fmla="*/ 1828968 w 3750844"/>
              <a:gd name="connsiteY76" fmla="*/ 598714 h 1143175"/>
              <a:gd name="connsiteX77" fmla="*/ 1774539 w 3750844"/>
              <a:gd name="connsiteY77" fmla="*/ 642257 h 1143175"/>
              <a:gd name="connsiteX78" fmla="*/ 1752768 w 3750844"/>
              <a:gd name="connsiteY78" fmla="*/ 664029 h 1143175"/>
              <a:gd name="connsiteX79" fmla="*/ 1720111 w 3750844"/>
              <a:gd name="connsiteY79" fmla="*/ 674914 h 1143175"/>
              <a:gd name="connsiteX80" fmla="*/ 1676568 w 3750844"/>
              <a:gd name="connsiteY80" fmla="*/ 707571 h 1143175"/>
              <a:gd name="connsiteX81" fmla="*/ 1643911 w 3750844"/>
              <a:gd name="connsiteY81" fmla="*/ 740229 h 1143175"/>
              <a:gd name="connsiteX82" fmla="*/ 1600368 w 3750844"/>
              <a:gd name="connsiteY82" fmla="*/ 751114 h 1143175"/>
              <a:gd name="connsiteX83" fmla="*/ 1524168 w 3750844"/>
              <a:gd name="connsiteY83" fmla="*/ 805543 h 1143175"/>
              <a:gd name="connsiteX84" fmla="*/ 1339111 w 3750844"/>
              <a:gd name="connsiteY84" fmla="*/ 827314 h 1143175"/>
              <a:gd name="connsiteX85" fmla="*/ 1197596 w 3750844"/>
              <a:gd name="connsiteY85" fmla="*/ 881743 h 1143175"/>
              <a:gd name="connsiteX86" fmla="*/ 1121396 w 3750844"/>
              <a:gd name="connsiteY86" fmla="*/ 903514 h 1143175"/>
              <a:gd name="connsiteX87" fmla="*/ 1066968 w 3750844"/>
              <a:gd name="connsiteY87" fmla="*/ 947057 h 1143175"/>
              <a:gd name="connsiteX88" fmla="*/ 881911 w 3750844"/>
              <a:gd name="connsiteY88" fmla="*/ 1023257 h 1143175"/>
              <a:gd name="connsiteX89" fmla="*/ 816596 w 3750844"/>
              <a:gd name="connsiteY89" fmla="*/ 1066800 h 1143175"/>
              <a:gd name="connsiteX90" fmla="*/ 740396 w 3750844"/>
              <a:gd name="connsiteY90" fmla="*/ 1088571 h 1143175"/>
              <a:gd name="connsiteX91" fmla="*/ 696853 w 3750844"/>
              <a:gd name="connsiteY91" fmla="*/ 1099457 h 1143175"/>
              <a:gd name="connsiteX92" fmla="*/ 587996 w 3750844"/>
              <a:gd name="connsiteY92" fmla="*/ 1143000 h 1143175"/>
              <a:gd name="connsiteX93" fmla="*/ 522682 w 3750844"/>
              <a:gd name="connsiteY93" fmla="*/ 1132114 h 1143175"/>
              <a:gd name="connsiteX94" fmla="*/ 272311 w 3750844"/>
              <a:gd name="connsiteY94" fmla="*/ 1121229 h 1143175"/>
              <a:gd name="connsiteX95" fmla="*/ 239653 w 3750844"/>
              <a:gd name="connsiteY95" fmla="*/ 1099457 h 1143175"/>
              <a:gd name="connsiteX96" fmla="*/ 185225 w 3750844"/>
              <a:gd name="connsiteY96" fmla="*/ 1034143 h 1143175"/>
              <a:gd name="connsiteX97" fmla="*/ 152568 w 3750844"/>
              <a:gd name="connsiteY97" fmla="*/ 1012371 h 1143175"/>
              <a:gd name="connsiteX98" fmla="*/ 130796 w 3750844"/>
              <a:gd name="connsiteY98" fmla="*/ 990600 h 1143175"/>
              <a:gd name="connsiteX99" fmla="*/ 98139 w 3750844"/>
              <a:gd name="connsiteY99" fmla="*/ 968829 h 1143175"/>
              <a:gd name="connsiteX100" fmla="*/ 76368 w 3750844"/>
              <a:gd name="connsiteY100" fmla="*/ 947057 h 1143175"/>
              <a:gd name="connsiteX101" fmla="*/ 11053 w 3750844"/>
              <a:gd name="connsiteY101" fmla="*/ 914400 h 1143175"/>
              <a:gd name="connsiteX102" fmla="*/ 168 w 3750844"/>
              <a:gd name="connsiteY102" fmla="*/ 870857 h 1143175"/>
              <a:gd name="connsiteX103" fmla="*/ 76368 w 3750844"/>
              <a:gd name="connsiteY103" fmla="*/ 794657 h 1143175"/>
              <a:gd name="connsiteX104" fmla="*/ 87253 w 3750844"/>
              <a:gd name="connsiteY104" fmla="*/ 685800 h 11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750844" h="1143175">
                <a:moveTo>
                  <a:pt x="76368" y="740229"/>
                </a:moveTo>
                <a:cubicBezTo>
                  <a:pt x="105396" y="689429"/>
                  <a:pt x="144951" y="643335"/>
                  <a:pt x="163453" y="587829"/>
                </a:cubicBezTo>
                <a:cubicBezTo>
                  <a:pt x="167082" y="576943"/>
                  <a:pt x="167454" y="564351"/>
                  <a:pt x="174339" y="555171"/>
                </a:cubicBezTo>
                <a:cubicBezTo>
                  <a:pt x="189734" y="534645"/>
                  <a:pt x="207419" y="514975"/>
                  <a:pt x="228768" y="500743"/>
                </a:cubicBezTo>
                <a:lnTo>
                  <a:pt x="294082" y="457200"/>
                </a:lnTo>
                <a:cubicBezTo>
                  <a:pt x="297711" y="446314"/>
                  <a:pt x="299836" y="434806"/>
                  <a:pt x="304968" y="424543"/>
                </a:cubicBezTo>
                <a:cubicBezTo>
                  <a:pt x="318336" y="397808"/>
                  <a:pt x="341882" y="370589"/>
                  <a:pt x="370282" y="359229"/>
                </a:cubicBezTo>
                <a:cubicBezTo>
                  <a:pt x="384551" y="353521"/>
                  <a:pt x="519599" y="337842"/>
                  <a:pt x="522682" y="337457"/>
                </a:cubicBezTo>
                <a:lnTo>
                  <a:pt x="577111" y="283029"/>
                </a:lnTo>
                <a:cubicBezTo>
                  <a:pt x="584368" y="275772"/>
                  <a:pt x="590342" y="266950"/>
                  <a:pt x="598882" y="261257"/>
                </a:cubicBezTo>
                <a:cubicBezTo>
                  <a:pt x="609768" y="254000"/>
                  <a:pt x="621323" y="247659"/>
                  <a:pt x="631539" y="239486"/>
                </a:cubicBezTo>
                <a:cubicBezTo>
                  <a:pt x="667125" y="211017"/>
                  <a:pt x="640432" y="214750"/>
                  <a:pt x="696853" y="195943"/>
                </a:cubicBezTo>
                <a:cubicBezTo>
                  <a:pt x="742249" y="180811"/>
                  <a:pt x="855357" y="176384"/>
                  <a:pt x="881911" y="174171"/>
                </a:cubicBezTo>
                <a:cubicBezTo>
                  <a:pt x="900054" y="170543"/>
                  <a:pt x="920649" y="173092"/>
                  <a:pt x="936339" y="163286"/>
                </a:cubicBezTo>
                <a:cubicBezTo>
                  <a:pt x="951724" y="153670"/>
                  <a:pt x="957381" y="133681"/>
                  <a:pt x="968996" y="119743"/>
                </a:cubicBezTo>
                <a:cubicBezTo>
                  <a:pt x="984744" y="100845"/>
                  <a:pt x="1015884" y="76370"/>
                  <a:pt x="1034311" y="65314"/>
                </a:cubicBezTo>
                <a:cubicBezTo>
                  <a:pt x="1055183" y="52791"/>
                  <a:pt x="1075529" y="36099"/>
                  <a:pt x="1099625" y="32657"/>
                </a:cubicBezTo>
                <a:cubicBezTo>
                  <a:pt x="1178733" y="21356"/>
                  <a:pt x="1259282" y="25400"/>
                  <a:pt x="1339111" y="21771"/>
                </a:cubicBezTo>
                <a:cubicBezTo>
                  <a:pt x="1342739" y="32657"/>
                  <a:pt x="1339733" y="49297"/>
                  <a:pt x="1349996" y="54429"/>
                </a:cubicBezTo>
                <a:cubicBezTo>
                  <a:pt x="1360259" y="59561"/>
                  <a:pt x="1371620" y="46695"/>
                  <a:pt x="1382653" y="43543"/>
                </a:cubicBezTo>
                <a:cubicBezTo>
                  <a:pt x="1397038" y="39433"/>
                  <a:pt x="1411385" y="34773"/>
                  <a:pt x="1426196" y="32657"/>
                </a:cubicBezTo>
                <a:cubicBezTo>
                  <a:pt x="1462296" y="27500"/>
                  <a:pt x="1498767" y="25400"/>
                  <a:pt x="1535053" y="21771"/>
                </a:cubicBezTo>
                <a:cubicBezTo>
                  <a:pt x="1549567" y="18143"/>
                  <a:pt x="1564211" y="14996"/>
                  <a:pt x="1578596" y="10886"/>
                </a:cubicBezTo>
                <a:cubicBezTo>
                  <a:pt x="1589629" y="7734"/>
                  <a:pt x="1599778" y="0"/>
                  <a:pt x="1611253" y="0"/>
                </a:cubicBezTo>
                <a:cubicBezTo>
                  <a:pt x="1680291" y="0"/>
                  <a:pt x="1749139" y="7257"/>
                  <a:pt x="1818082" y="10886"/>
                </a:cubicBezTo>
                <a:cubicBezTo>
                  <a:pt x="1828968" y="18143"/>
                  <a:pt x="1841488" y="23406"/>
                  <a:pt x="1850739" y="32657"/>
                </a:cubicBezTo>
                <a:cubicBezTo>
                  <a:pt x="1859990" y="41908"/>
                  <a:pt x="1859580" y="63325"/>
                  <a:pt x="1872511" y="65314"/>
                </a:cubicBezTo>
                <a:cubicBezTo>
                  <a:pt x="1912124" y="71408"/>
                  <a:pt x="1952339" y="58057"/>
                  <a:pt x="1992253" y="54429"/>
                </a:cubicBezTo>
                <a:cubicBezTo>
                  <a:pt x="2029085" y="45221"/>
                  <a:pt x="2051624" y="32984"/>
                  <a:pt x="2090225" y="54429"/>
                </a:cubicBezTo>
                <a:cubicBezTo>
                  <a:pt x="2108168" y="64397"/>
                  <a:pt x="2119254" y="83457"/>
                  <a:pt x="2133768" y="97971"/>
                </a:cubicBezTo>
                <a:cubicBezTo>
                  <a:pt x="2170054" y="94343"/>
                  <a:pt x="2206525" y="92243"/>
                  <a:pt x="2242625" y="87086"/>
                </a:cubicBezTo>
                <a:cubicBezTo>
                  <a:pt x="2257436" y="84970"/>
                  <a:pt x="2271322" y="74344"/>
                  <a:pt x="2286168" y="76200"/>
                </a:cubicBezTo>
                <a:cubicBezTo>
                  <a:pt x="2302270" y="78213"/>
                  <a:pt x="2314796" y="91579"/>
                  <a:pt x="2329711" y="97971"/>
                </a:cubicBezTo>
                <a:cubicBezTo>
                  <a:pt x="2359002" y="110524"/>
                  <a:pt x="2384847" y="113353"/>
                  <a:pt x="2416796" y="119743"/>
                </a:cubicBezTo>
                <a:cubicBezTo>
                  <a:pt x="2445825" y="116114"/>
                  <a:pt x="2475025" y="113667"/>
                  <a:pt x="2503882" y="108857"/>
                </a:cubicBezTo>
                <a:cubicBezTo>
                  <a:pt x="2518639" y="106397"/>
                  <a:pt x="2532464" y="97971"/>
                  <a:pt x="2547425" y="97971"/>
                </a:cubicBezTo>
                <a:cubicBezTo>
                  <a:pt x="2565927" y="97971"/>
                  <a:pt x="2583710" y="105228"/>
                  <a:pt x="2601853" y="108857"/>
                </a:cubicBezTo>
                <a:cubicBezTo>
                  <a:pt x="2609110" y="116114"/>
                  <a:pt x="2614824" y="125349"/>
                  <a:pt x="2623625" y="130629"/>
                </a:cubicBezTo>
                <a:cubicBezTo>
                  <a:pt x="2633464" y="136532"/>
                  <a:pt x="2645291" y="138217"/>
                  <a:pt x="2656282" y="141514"/>
                </a:cubicBezTo>
                <a:cubicBezTo>
                  <a:pt x="2794006" y="182831"/>
                  <a:pt x="2729043" y="163114"/>
                  <a:pt x="2950196" y="174171"/>
                </a:cubicBezTo>
                <a:cubicBezTo>
                  <a:pt x="2965773" y="205324"/>
                  <a:pt x="2964582" y="228600"/>
                  <a:pt x="3004625" y="228600"/>
                </a:cubicBezTo>
                <a:cubicBezTo>
                  <a:pt x="3016100" y="228600"/>
                  <a:pt x="3026396" y="221343"/>
                  <a:pt x="3037282" y="217714"/>
                </a:cubicBezTo>
                <a:cubicBezTo>
                  <a:pt x="3080825" y="228600"/>
                  <a:pt x="3125331" y="236178"/>
                  <a:pt x="3167911" y="250371"/>
                </a:cubicBezTo>
                <a:cubicBezTo>
                  <a:pt x="3265102" y="282768"/>
                  <a:pt x="3125569" y="264278"/>
                  <a:pt x="3244111" y="293914"/>
                </a:cubicBezTo>
                <a:cubicBezTo>
                  <a:pt x="3286936" y="304620"/>
                  <a:pt x="3331196" y="308429"/>
                  <a:pt x="3374739" y="315686"/>
                </a:cubicBezTo>
                <a:cubicBezTo>
                  <a:pt x="3424195" y="365140"/>
                  <a:pt x="3362494" y="308031"/>
                  <a:pt x="3461825" y="370114"/>
                </a:cubicBezTo>
                <a:cubicBezTo>
                  <a:pt x="3470528" y="375554"/>
                  <a:pt x="3474067" y="388074"/>
                  <a:pt x="3483596" y="391886"/>
                </a:cubicBezTo>
                <a:cubicBezTo>
                  <a:pt x="3511378" y="402999"/>
                  <a:pt x="3570682" y="413657"/>
                  <a:pt x="3570682" y="413657"/>
                </a:cubicBezTo>
                <a:cubicBezTo>
                  <a:pt x="3657771" y="471718"/>
                  <a:pt x="3552535" y="395511"/>
                  <a:pt x="3625111" y="468086"/>
                </a:cubicBezTo>
                <a:cubicBezTo>
                  <a:pt x="3634362" y="477337"/>
                  <a:pt x="3647552" y="481684"/>
                  <a:pt x="3657768" y="489857"/>
                </a:cubicBezTo>
                <a:cubicBezTo>
                  <a:pt x="3679924" y="507582"/>
                  <a:pt x="3685147" y="520041"/>
                  <a:pt x="3701311" y="544286"/>
                </a:cubicBezTo>
                <a:cubicBezTo>
                  <a:pt x="3708468" y="637332"/>
                  <a:pt x="3702263" y="659946"/>
                  <a:pt x="3723082" y="729343"/>
                </a:cubicBezTo>
                <a:cubicBezTo>
                  <a:pt x="3729676" y="751324"/>
                  <a:pt x="3744853" y="794657"/>
                  <a:pt x="3744853" y="794657"/>
                </a:cubicBezTo>
                <a:cubicBezTo>
                  <a:pt x="3741225" y="834571"/>
                  <a:pt x="3766582" y="891105"/>
                  <a:pt x="3733968" y="914400"/>
                </a:cubicBezTo>
                <a:cubicBezTo>
                  <a:pt x="3695469" y="941899"/>
                  <a:pt x="3639399" y="909382"/>
                  <a:pt x="3592453" y="903514"/>
                </a:cubicBezTo>
                <a:cubicBezTo>
                  <a:pt x="3581067" y="902091"/>
                  <a:pt x="3571114" y="894515"/>
                  <a:pt x="3559796" y="892629"/>
                </a:cubicBezTo>
                <a:cubicBezTo>
                  <a:pt x="3505633" y="883602"/>
                  <a:pt x="3450939" y="878114"/>
                  <a:pt x="3396511" y="870857"/>
                </a:cubicBezTo>
                <a:cubicBezTo>
                  <a:pt x="3380001" y="859851"/>
                  <a:pt x="3353729" y="838200"/>
                  <a:pt x="3331196" y="838200"/>
                </a:cubicBezTo>
                <a:cubicBezTo>
                  <a:pt x="3316235" y="838200"/>
                  <a:pt x="3302167" y="845457"/>
                  <a:pt x="3287653" y="849086"/>
                </a:cubicBezTo>
                <a:cubicBezTo>
                  <a:pt x="3276767" y="841829"/>
                  <a:pt x="3264247" y="836565"/>
                  <a:pt x="3254996" y="827314"/>
                </a:cubicBezTo>
                <a:cubicBezTo>
                  <a:pt x="3245745" y="818063"/>
                  <a:pt x="3243276" y="803032"/>
                  <a:pt x="3233225" y="794657"/>
                </a:cubicBezTo>
                <a:cubicBezTo>
                  <a:pt x="3215291" y="779712"/>
                  <a:pt x="3179711" y="769562"/>
                  <a:pt x="3157025" y="762000"/>
                </a:cubicBezTo>
                <a:cubicBezTo>
                  <a:pt x="3142511" y="765629"/>
                  <a:pt x="3128087" y="776131"/>
                  <a:pt x="3113482" y="772886"/>
                </a:cubicBezTo>
                <a:cubicBezTo>
                  <a:pt x="3092828" y="768296"/>
                  <a:pt x="3078388" y="748822"/>
                  <a:pt x="3059053" y="740229"/>
                </a:cubicBezTo>
                <a:cubicBezTo>
                  <a:pt x="3045382" y="734153"/>
                  <a:pt x="3030025" y="732972"/>
                  <a:pt x="3015511" y="729343"/>
                </a:cubicBezTo>
                <a:cubicBezTo>
                  <a:pt x="2950121" y="685749"/>
                  <a:pt x="3014599" y="718457"/>
                  <a:pt x="2895768" y="718457"/>
                </a:cubicBezTo>
                <a:cubicBezTo>
                  <a:pt x="2877266" y="718457"/>
                  <a:pt x="2859482" y="711200"/>
                  <a:pt x="2841339" y="707571"/>
                </a:cubicBezTo>
                <a:cubicBezTo>
                  <a:pt x="2812310" y="689428"/>
                  <a:pt x="2784871" y="668453"/>
                  <a:pt x="2754253" y="653143"/>
                </a:cubicBezTo>
                <a:cubicBezTo>
                  <a:pt x="2739739" y="645886"/>
                  <a:pt x="2726718" y="634039"/>
                  <a:pt x="2710711" y="631371"/>
                </a:cubicBezTo>
                <a:cubicBezTo>
                  <a:pt x="2660475" y="622998"/>
                  <a:pt x="2609111" y="624114"/>
                  <a:pt x="2558311" y="620486"/>
                </a:cubicBezTo>
                <a:cubicBezTo>
                  <a:pt x="2542913" y="615353"/>
                  <a:pt x="2495778" y="598714"/>
                  <a:pt x="2482111" y="598714"/>
                </a:cubicBezTo>
                <a:cubicBezTo>
                  <a:pt x="2460039" y="598714"/>
                  <a:pt x="2438568" y="605971"/>
                  <a:pt x="2416796" y="609600"/>
                </a:cubicBezTo>
                <a:cubicBezTo>
                  <a:pt x="2387768" y="605971"/>
                  <a:pt x="2358493" y="603947"/>
                  <a:pt x="2329711" y="598714"/>
                </a:cubicBezTo>
                <a:cubicBezTo>
                  <a:pt x="2318421" y="596661"/>
                  <a:pt x="2308528" y="587829"/>
                  <a:pt x="2297053" y="587829"/>
                </a:cubicBezTo>
                <a:cubicBezTo>
                  <a:pt x="2264195" y="587829"/>
                  <a:pt x="2231739" y="595086"/>
                  <a:pt x="2199082" y="598714"/>
                </a:cubicBezTo>
                <a:cubicBezTo>
                  <a:pt x="2121067" y="588963"/>
                  <a:pt x="2037406" y="576943"/>
                  <a:pt x="1959596" y="576943"/>
                </a:cubicBezTo>
                <a:cubicBezTo>
                  <a:pt x="1908636" y="576943"/>
                  <a:pt x="1874825" y="587251"/>
                  <a:pt x="1828968" y="598714"/>
                </a:cubicBezTo>
                <a:cubicBezTo>
                  <a:pt x="1810825" y="613228"/>
                  <a:pt x="1792180" y="627136"/>
                  <a:pt x="1774539" y="642257"/>
                </a:cubicBezTo>
                <a:cubicBezTo>
                  <a:pt x="1766747" y="648936"/>
                  <a:pt x="1761569" y="658749"/>
                  <a:pt x="1752768" y="664029"/>
                </a:cubicBezTo>
                <a:cubicBezTo>
                  <a:pt x="1742929" y="669933"/>
                  <a:pt x="1730997" y="671286"/>
                  <a:pt x="1720111" y="674914"/>
                </a:cubicBezTo>
                <a:cubicBezTo>
                  <a:pt x="1705597" y="685800"/>
                  <a:pt x="1690343" y="695764"/>
                  <a:pt x="1676568" y="707571"/>
                </a:cubicBezTo>
                <a:cubicBezTo>
                  <a:pt x="1664879" y="717590"/>
                  <a:pt x="1657277" y="732591"/>
                  <a:pt x="1643911" y="740229"/>
                </a:cubicBezTo>
                <a:cubicBezTo>
                  <a:pt x="1630921" y="747652"/>
                  <a:pt x="1614882" y="747486"/>
                  <a:pt x="1600368" y="751114"/>
                </a:cubicBezTo>
                <a:cubicBezTo>
                  <a:pt x="1595415" y="754828"/>
                  <a:pt x="1536545" y="800238"/>
                  <a:pt x="1524168" y="805543"/>
                </a:cubicBezTo>
                <a:cubicBezTo>
                  <a:pt x="1480146" y="824410"/>
                  <a:pt x="1351917" y="826329"/>
                  <a:pt x="1339111" y="827314"/>
                </a:cubicBezTo>
                <a:cubicBezTo>
                  <a:pt x="1291939" y="845457"/>
                  <a:pt x="1246627" y="869485"/>
                  <a:pt x="1197596" y="881743"/>
                </a:cubicBezTo>
                <a:cubicBezTo>
                  <a:pt x="1142921" y="895412"/>
                  <a:pt x="1168246" y="887898"/>
                  <a:pt x="1121396" y="903514"/>
                </a:cubicBezTo>
                <a:cubicBezTo>
                  <a:pt x="1103253" y="918028"/>
                  <a:pt x="1087749" y="936666"/>
                  <a:pt x="1066968" y="947057"/>
                </a:cubicBezTo>
                <a:cubicBezTo>
                  <a:pt x="1007300" y="976891"/>
                  <a:pt x="937418" y="986253"/>
                  <a:pt x="881911" y="1023257"/>
                </a:cubicBezTo>
                <a:cubicBezTo>
                  <a:pt x="860139" y="1037771"/>
                  <a:pt x="841981" y="1060454"/>
                  <a:pt x="816596" y="1066800"/>
                </a:cubicBezTo>
                <a:cubicBezTo>
                  <a:pt x="680472" y="1100832"/>
                  <a:pt x="849714" y="1057338"/>
                  <a:pt x="740396" y="1088571"/>
                </a:cubicBezTo>
                <a:cubicBezTo>
                  <a:pt x="726011" y="1092681"/>
                  <a:pt x="711367" y="1095828"/>
                  <a:pt x="696853" y="1099457"/>
                </a:cubicBezTo>
                <a:cubicBezTo>
                  <a:pt x="657783" y="1125505"/>
                  <a:pt x="645346" y="1138589"/>
                  <a:pt x="587996" y="1143000"/>
                </a:cubicBezTo>
                <a:cubicBezTo>
                  <a:pt x="565989" y="1144693"/>
                  <a:pt x="544701" y="1133633"/>
                  <a:pt x="522682" y="1132114"/>
                </a:cubicBezTo>
                <a:cubicBezTo>
                  <a:pt x="439344" y="1126367"/>
                  <a:pt x="355768" y="1124857"/>
                  <a:pt x="272311" y="1121229"/>
                </a:cubicBezTo>
                <a:cubicBezTo>
                  <a:pt x="261425" y="1113972"/>
                  <a:pt x="248904" y="1108708"/>
                  <a:pt x="239653" y="1099457"/>
                </a:cubicBezTo>
                <a:cubicBezTo>
                  <a:pt x="154017" y="1013821"/>
                  <a:pt x="292235" y="1123319"/>
                  <a:pt x="185225" y="1034143"/>
                </a:cubicBezTo>
                <a:cubicBezTo>
                  <a:pt x="175174" y="1025767"/>
                  <a:pt x="162784" y="1020544"/>
                  <a:pt x="152568" y="1012371"/>
                </a:cubicBezTo>
                <a:cubicBezTo>
                  <a:pt x="144554" y="1005960"/>
                  <a:pt x="138810" y="997011"/>
                  <a:pt x="130796" y="990600"/>
                </a:cubicBezTo>
                <a:cubicBezTo>
                  <a:pt x="120580" y="982427"/>
                  <a:pt x="108355" y="977002"/>
                  <a:pt x="98139" y="968829"/>
                </a:cubicBezTo>
                <a:cubicBezTo>
                  <a:pt x="90125" y="962418"/>
                  <a:pt x="84382" y="953468"/>
                  <a:pt x="76368" y="947057"/>
                </a:cubicBezTo>
                <a:cubicBezTo>
                  <a:pt x="46223" y="922941"/>
                  <a:pt x="45545" y="925897"/>
                  <a:pt x="11053" y="914400"/>
                </a:cubicBezTo>
                <a:cubicBezTo>
                  <a:pt x="7425" y="899886"/>
                  <a:pt x="-1321" y="885744"/>
                  <a:pt x="168" y="870857"/>
                </a:cubicBezTo>
                <a:cubicBezTo>
                  <a:pt x="8060" y="791936"/>
                  <a:pt x="15342" y="806862"/>
                  <a:pt x="76368" y="794657"/>
                </a:cubicBezTo>
                <a:lnTo>
                  <a:pt x="87253" y="68580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8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88640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Taman out door</a:t>
            </a:r>
            <a:endParaRPr 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39754"/>
            <a:ext cx="4284222" cy="571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70044"/>
            <a:ext cx="4261505" cy="568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09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Planning Renovation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Cemara</a:t>
            </a:r>
            <a:r>
              <a:rPr lang="en-US" dirty="0" smtClean="0">
                <a:solidFill>
                  <a:srgbClr val="FFFF00"/>
                </a:solidFill>
              </a:rPr>
              <a:t> I/9 </a:t>
            </a:r>
            <a:r>
              <a:rPr lang="en-US" dirty="0" err="1" smtClean="0">
                <a:solidFill>
                  <a:srgbClr val="FFFF00"/>
                </a:solidFill>
              </a:rPr>
              <a:t>Banyumanik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Semarang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3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Old - Layout Interior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8" t="21057" r="24741" b="12601"/>
          <a:stretch/>
        </p:blipFill>
        <p:spPr bwMode="auto">
          <a:xfrm>
            <a:off x="251520" y="838222"/>
            <a:ext cx="8631044" cy="568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677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New- Layout Design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1" t="19252" r="23171" b="11415"/>
          <a:stretch/>
        </p:blipFill>
        <p:spPr bwMode="auto">
          <a:xfrm>
            <a:off x="356660" y="908720"/>
            <a:ext cx="8481122" cy="568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740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en-US" dirty="0"/>
              <a:t>New- Layout Design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 t="20553" r="23821" b="12065"/>
          <a:stretch/>
        </p:blipFill>
        <p:spPr bwMode="auto">
          <a:xfrm>
            <a:off x="314333" y="764704"/>
            <a:ext cx="8463777" cy="577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397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-Outdoor Interior</a:t>
            </a:r>
            <a:endParaRPr lang="en-AU" dirty="0"/>
          </a:p>
        </p:txBody>
      </p:sp>
      <p:pic>
        <p:nvPicPr>
          <p:cNvPr id="4098" name="Picture 0" descr="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6" r="8631"/>
          <a:stretch/>
        </p:blipFill>
        <p:spPr bwMode="auto">
          <a:xfrm>
            <a:off x="827584" y="908720"/>
            <a:ext cx="7488832" cy="538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Faced </a:t>
            </a:r>
            <a:r>
              <a:rPr lang="en-US" dirty="0" err="1" smtClean="0"/>
              <a:t>Rumah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3" t="4311" r="3022" b="7597"/>
          <a:stretch/>
        </p:blipFill>
        <p:spPr bwMode="auto">
          <a:xfrm>
            <a:off x="251520" y="883568"/>
            <a:ext cx="6840760" cy="527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724128" y="4308545"/>
            <a:ext cx="504056" cy="491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848168" y="4509120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69129" y="2564904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2280" y="1124744"/>
            <a:ext cx="1728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Keterangan</a:t>
            </a:r>
            <a:r>
              <a:rPr lang="en-US" dirty="0" smtClean="0"/>
              <a:t> : 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Pintu</a:t>
            </a:r>
            <a:r>
              <a:rPr lang="en-US" dirty="0" smtClean="0"/>
              <a:t> utama </a:t>
            </a:r>
            <a:r>
              <a:rPr lang="en-US" dirty="0" err="1"/>
              <a:t>R</a:t>
            </a:r>
            <a:r>
              <a:rPr lang="en-US" dirty="0" err="1" smtClean="0"/>
              <a:t>umah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Gerbang</a:t>
            </a:r>
            <a:r>
              <a:rPr lang="en-US" dirty="0" smtClean="0"/>
              <a:t> </a:t>
            </a:r>
            <a:r>
              <a:rPr lang="en-US" dirty="0" err="1" smtClean="0"/>
              <a:t>samping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Pintu</a:t>
            </a:r>
            <a:r>
              <a:rPr lang="en-US" dirty="0" smtClean="0"/>
              <a:t> bag. </a:t>
            </a:r>
            <a:r>
              <a:rPr lang="en-US" dirty="0" err="1" smtClean="0"/>
              <a:t>Samping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Pintu</a:t>
            </a:r>
            <a:r>
              <a:rPr lang="en-US" dirty="0" smtClean="0"/>
              <a:t> </a:t>
            </a:r>
            <a:r>
              <a:rPr lang="en-US" dirty="0" err="1" smtClean="0"/>
              <a:t>garasi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51520" y="2767608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5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2" r="9091"/>
          <a:stretch/>
        </p:blipFill>
        <p:spPr bwMode="auto">
          <a:xfrm>
            <a:off x="323528" y="764704"/>
            <a:ext cx="8272863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101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 t="-34" r="29351" b="34"/>
          <a:stretch/>
        </p:blipFill>
        <p:spPr bwMode="auto">
          <a:xfrm>
            <a:off x="467544" y="620688"/>
            <a:ext cx="841110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849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4" r="24432"/>
          <a:stretch/>
        </p:blipFill>
        <p:spPr bwMode="auto">
          <a:xfrm>
            <a:off x="611559" y="476672"/>
            <a:ext cx="8079297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891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5" t="13805" r="9172"/>
          <a:stretch/>
        </p:blipFill>
        <p:spPr bwMode="auto">
          <a:xfrm>
            <a:off x="539552" y="760377"/>
            <a:ext cx="825735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392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hed01\AppData\Local\Microsoft\Windows\Temporary Internet Files\Content.Outlook\7SZCWWIB\r tamu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90718"/>
            <a:ext cx="7488832" cy="48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8727" y="590340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R.Tamu</a:t>
            </a:r>
            <a:endParaRPr lang="en-A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New-Interior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8977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6306716" cy="291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29000"/>
            <a:ext cx="6840760" cy="316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4260" y="112474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R.Keluarga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9885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727" y="590340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Kitchen</a:t>
            </a:r>
            <a:endParaRPr lang="en-A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Interior</a:t>
            </a:r>
            <a:endParaRPr lang="en-AU" dirty="0"/>
          </a:p>
        </p:txBody>
      </p:sp>
      <p:pic>
        <p:nvPicPr>
          <p:cNvPr id="1027" name="Picture 3" descr="C:\Users\marhed01\AppData\Local\Microsoft\Windows\Temporary Internet Files\Content.Outlook\7SZCWWIB\dapur 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29545"/>
            <a:ext cx="7080448" cy="49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120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arhed01\AppData\Local\Microsoft\Windows\Temporary Internet Files\Content.Outlook\7SZCWWIB\kolam ikan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3929"/>
            <a:ext cx="6588224" cy="30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rhed01\AppData\Local\Microsoft\Windows\Temporary Internet Files\Content.Outlook\7SZCWWIB\kolam ikan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04056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54960" y="1268760"/>
            <a:ext cx="1404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Kolam</a:t>
            </a:r>
            <a:r>
              <a:rPr lang="en-US" dirty="0" smtClean="0"/>
              <a:t> Indoor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8473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amping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25411" y="874507"/>
            <a:ext cx="16561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Kepenginnya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samping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aksen</a:t>
            </a:r>
            <a:r>
              <a:rPr lang="en-US" dirty="0" smtClean="0"/>
              <a:t> </a:t>
            </a:r>
            <a:r>
              <a:rPr lang="en-US" dirty="0" err="1" smtClean="0"/>
              <a:t>fasad</a:t>
            </a:r>
            <a:r>
              <a:rPr lang="en-US" dirty="0" smtClean="0"/>
              <a:t>, </a:t>
            </a:r>
            <a:r>
              <a:rPr lang="en-US" dirty="0" err="1" smtClean="0"/>
              <a:t>biar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polos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taman</a:t>
            </a:r>
            <a:r>
              <a:rPr lang="en-US" dirty="0" smtClean="0"/>
              <a:t> </a:t>
            </a:r>
            <a:r>
              <a:rPr lang="en-US" dirty="0" err="1" smtClean="0"/>
              <a:t>sepanjang</a:t>
            </a:r>
            <a:r>
              <a:rPr lang="en-US" dirty="0" smtClean="0"/>
              <a:t> list agar </a:t>
            </a:r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hijau</a:t>
            </a:r>
            <a:r>
              <a:rPr lang="en-US" dirty="0" smtClean="0"/>
              <a:t> area </a:t>
            </a:r>
            <a:r>
              <a:rPr lang="en-US" dirty="0" err="1" smtClean="0"/>
              <a:t>rumah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9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24203"/>
            <a:ext cx="6432376" cy="482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belakang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" name="Freeform 1"/>
          <p:cNvSpPr/>
          <p:nvPr/>
        </p:nvSpPr>
        <p:spPr>
          <a:xfrm>
            <a:off x="389422" y="1719943"/>
            <a:ext cx="2952492" cy="1872343"/>
          </a:xfrm>
          <a:custGeom>
            <a:avLst/>
            <a:gdLst>
              <a:gd name="connsiteX0" fmla="*/ 1602664 w 2952492"/>
              <a:gd name="connsiteY0" fmla="*/ 598714 h 1872343"/>
              <a:gd name="connsiteX1" fmla="*/ 1101921 w 2952492"/>
              <a:gd name="connsiteY1" fmla="*/ 587828 h 1872343"/>
              <a:gd name="connsiteX2" fmla="*/ 1036607 w 2952492"/>
              <a:gd name="connsiteY2" fmla="*/ 620486 h 1872343"/>
              <a:gd name="connsiteX3" fmla="*/ 971292 w 2952492"/>
              <a:gd name="connsiteY3" fmla="*/ 631371 h 1872343"/>
              <a:gd name="connsiteX4" fmla="*/ 905978 w 2952492"/>
              <a:gd name="connsiteY4" fmla="*/ 664028 h 1872343"/>
              <a:gd name="connsiteX5" fmla="*/ 862435 w 2952492"/>
              <a:gd name="connsiteY5" fmla="*/ 696686 h 1872343"/>
              <a:gd name="connsiteX6" fmla="*/ 786235 w 2952492"/>
              <a:gd name="connsiteY6" fmla="*/ 707571 h 1872343"/>
              <a:gd name="connsiteX7" fmla="*/ 666492 w 2952492"/>
              <a:gd name="connsiteY7" fmla="*/ 783771 h 1872343"/>
              <a:gd name="connsiteX8" fmla="*/ 590292 w 2952492"/>
              <a:gd name="connsiteY8" fmla="*/ 849086 h 1872343"/>
              <a:gd name="connsiteX9" fmla="*/ 546749 w 2952492"/>
              <a:gd name="connsiteY9" fmla="*/ 903514 h 1872343"/>
              <a:gd name="connsiteX10" fmla="*/ 514092 w 2952492"/>
              <a:gd name="connsiteY10" fmla="*/ 914400 h 1872343"/>
              <a:gd name="connsiteX11" fmla="*/ 481435 w 2952492"/>
              <a:gd name="connsiteY11" fmla="*/ 936171 h 1872343"/>
              <a:gd name="connsiteX12" fmla="*/ 329035 w 2952492"/>
              <a:gd name="connsiteY12" fmla="*/ 968828 h 1872343"/>
              <a:gd name="connsiteX13" fmla="*/ 296378 w 2952492"/>
              <a:gd name="connsiteY13" fmla="*/ 990600 h 1872343"/>
              <a:gd name="connsiteX14" fmla="*/ 263721 w 2952492"/>
              <a:gd name="connsiteY14" fmla="*/ 1001486 h 1872343"/>
              <a:gd name="connsiteX15" fmla="*/ 231064 w 2952492"/>
              <a:gd name="connsiteY15" fmla="*/ 1034143 h 1872343"/>
              <a:gd name="connsiteX16" fmla="*/ 198407 w 2952492"/>
              <a:gd name="connsiteY16" fmla="*/ 1055914 h 1872343"/>
              <a:gd name="connsiteX17" fmla="*/ 154864 w 2952492"/>
              <a:gd name="connsiteY17" fmla="*/ 1077686 h 1872343"/>
              <a:gd name="connsiteX18" fmla="*/ 100435 w 2952492"/>
              <a:gd name="connsiteY18" fmla="*/ 1132114 h 1872343"/>
              <a:gd name="connsiteX19" fmla="*/ 56892 w 2952492"/>
              <a:gd name="connsiteY19" fmla="*/ 1186543 h 1872343"/>
              <a:gd name="connsiteX20" fmla="*/ 35121 w 2952492"/>
              <a:gd name="connsiteY20" fmla="*/ 1251857 h 1872343"/>
              <a:gd name="connsiteX21" fmla="*/ 2464 w 2952492"/>
              <a:gd name="connsiteY21" fmla="*/ 1295400 h 1872343"/>
              <a:gd name="connsiteX22" fmla="*/ 13349 w 2952492"/>
              <a:gd name="connsiteY22" fmla="*/ 1447800 h 1872343"/>
              <a:gd name="connsiteX23" fmla="*/ 111321 w 2952492"/>
              <a:gd name="connsiteY23" fmla="*/ 1589314 h 1872343"/>
              <a:gd name="connsiteX24" fmla="*/ 187521 w 2952492"/>
              <a:gd name="connsiteY24" fmla="*/ 1654628 h 1872343"/>
              <a:gd name="connsiteX25" fmla="*/ 307264 w 2952492"/>
              <a:gd name="connsiteY25" fmla="*/ 1698171 h 1872343"/>
              <a:gd name="connsiteX26" fmla="*/ 350807 w 2952492"/>
              <a:gd name="connsiteY26" fmla="*/ 1709057 h 1872343"/>
              <a:gd name="connsiteX27" fmla="*/ 383464 w 2952492"/>
              <a:gd name="connsiteY27" fmla="*/ 1719943 h 1872343"/>
              <a:gd name="connsiteX28" fmla="*/ 470549 w 2952492"/>
              <a:gd name="connsiteY28" fmla="*/ 1730828 h 1872343"/>
              <a:gd name="connsiteX29" fmla="*/ 492321 w 2952492"/>
              <a:gd name="connsiteY29" fmla="*/ 1752600 h 1872343"/>
              <a:gd name="connsiteX30" fmla="*/ 699149 w 2952492"/>
              <a:gd name="connsiteY30" fmla="*/ 1774371 h 1872343"/>
              <a:gd name="connsiteX31" fmla="*/ 1058378 w 2952492"/>
              <a:gd name="connsiteY31" fmla="*/ 1763486 h 1872343"/>
              <a:gd name="connsiteX32" fmla="*/ 1221664 w 2952492"/>
              <a:gd name="connsiteY32" fmla="*/ 1785257 h 1872343"/>
              <a:gd name="connsiteX33" fmla="*/ 1330521 w 2952492"/>
              <a:gd name="connsiteY33" fmla="*/ 1807028 h 1872343"/>
              <a:gd name="connsiteX34" fmla="*/ 1374064 w 2952492"/>
              <a:gd name="connsiteY34" fmla="*/ 1828800 h 1872343"/>
              <a:gd name="connsiteX35" fmla="*/ 1406721 w 2952492"/>
              <a:gd name="connsiteY35" fmla="*/ 1839686 h 1872343"/>
              <a:gd name="connsiteX36" fmla="*/ 1559121 w 2952492"/>
              <a:gd name="connsiteY36" fmla="*/ 1861457 h 1872343"/>
              <a:gd name="connsiteX37" fmla="*/ 1918349 w 2952492"/>
              <a:gd name="connsiteY37" fmla="*/ 1872343 h 1872343"/>
              <a:gd name="connsiteX38" fmla="*/ 2560607 w 2952492"/>
              <a:gd name="connsiteY38" fmla="*/ 1861457 h 1872343"/>
              <a:gd name="connsiteX39" fmla="*/ 2647692 w 2952492"/>
              <a:gd name="connsiteY39" fmla="*/ 1850571 h 1872343"/>
              <a:gd name="connsiteX40" fmla="*/ 2680349 w 2952492"/>
              <a:gd name="connsiteY40" fmla="*/ 1839686 h 1872343"/>
              <a:gd name="connsiteX41" fmla="*/ 2713007 w 2952492"/>
              <a:gd name="connsiteY41" fmla="*/ 1807028 h 1872343"/>
              <a:gd name="connsiteX42" fmla="*/ 2745664 w 2952492"/>
              <a:gd name="connsiteY42" fmla="*/ 1796143 h 1872343"/>
              <a:gd name="connsiteX43" fmla="*/ 2767435 w 2952492"/>
              <a:gd name="connsiteY43" fmla="*/ 1763486 h 1872343"/>
              <a:gd name="connsiteX44" fmla="*/ 2789207 w 2952492"/>
              <a:gd name="connsiteY44" fmla="*/ 1741714 h 1872343"/>
              <a:gd name="connsiteX45" fmla="*/ 2810978 w 2952492"/>
              <a:gd name="connsiteY45" fmla="*/ 1709057 h 1872343"/>
              <a:gd name="connsiteX46" fmla="*/ 2843635 w 2952492"/>
              <a:gd name="connsiteY46" fmla="*/ 1665514 h 1872343"/>
              <a:gd name="connsiteX47" fmla="*/ 2865407 w 2952492"/>
              <a:gd name="connsiteY47" fmla="*/ 1643743 h 1872343"/>
              <a:gd name="connsiteX48" fmla="*/ 2908949 w 2952492"/>
              <a:gd name="connsiteY48" fmla="*/ 1578428 h 1872343"/>
              <a:gd name="connsiteX49" fmla="*/ 2919835 w 2952492"/>
              <a:gd name="connsiteY49" fmla="*/ 1524000 h 1872343"/>
              <a:gd name="connsiteX50" fmla="*/ 2941607 w 2952492"/>
              <a:gd name="connsiteY50" fmla="*/ 1480457 h 1872343"/>
              <a:gd name="connsiteX51" fmla="*/ 2952492 w 2952492"/>
              <a:gd name="connsiteY51" fmla="*/ 936171 h 1872343"/>
              <a:gd name="connsiteX52" fmla="*/ 2941607 w 2952492"/>
              <a:gd name="connsiteY52" fmla="*/ 859971 h 1872343"/>
              <a:gd name="connsiteX53" fmla="*/ 2930721 w 2952492"/>
              <a:gd name="connsiteY53" fmla="*/ 827314 h 1872343"/>
              <a:gd name="connsiteX54" fmla="*/ 2941607 w 2952492"/>
              <a:gd name="connsiteY54" fmla="*/ 598714 h 1872343"/>
              <a:gd name="connsiteX55" fmla="*/ 2930721 w 2952492"/>
              <a:gd name="connsiteY55" fmla="*/ 566057 h 1872343"/>
              <a:gd name="connsiteX56" fmla="*/ 2919835 w 2952492"/>
              <a:gd name="connsiteY56" fmla="*/ 511628 h 1872343"/>
              <a:gd name="connsiteX57" fmla="*/ 2887178 w 2952492"/>
              <a:gd name="connsiteY57" fmla="*/ 468086 h 1872343"/>
              <a:gd name="connsiteX58" fmla="*/ 2821864 w 2952492"/>
              <a:gd name="connsiteY58" fmla="*/ 370114 h 1872343"/>
              <a:gd name="connsiteX59" fmla="*/ 2789207 w 2952492"/>
              <a:gd name="connsiteY59" fmla="*/ 337457 h 1872343"/>
              <a:gd name="connsiteX60" fmla="*/ 2756549 w 2952492"/>
              <a:gd name="connsiteY60" fmla="*/ 283028 h 1872343"/>
              <a:gd name="connsiteX61" fmla="*/ 2713007 w 2952492"/>
              <a:gd name="connsiteY61" fmla="*/ 250371 h 1872343"/>
              <a:gd name="connsiteX62" fmla="*/ 2615035 w 2952492"/>
              <a:gd name="connsiteY62" fmla="*/ 174171 h 1872343"/>
              <a:gd name="connsiteX63" fmla="*/ 2527949 w 2952492"/>
              <a:gd name="connsiteY63" fmla="*/ 130628 h 1872343"/>
              <a:gd name="connsiteX64" fmla="*/ 2462635 w 2952492"/>
              <a:gd name="connsiteY64" fmla="*/ 108857 h 1872343"/>
              <a:gd name="connsiteX65" fmla="*/ 2364664 w 2952492"/>
              <a:gd name="connsiteY65" fmla="*/ 65314 h 1872343"/>
              <a:gd name="connsiteX66" fmla="*/ 2299349 w 2952492"/>
              <a:gd name="connsiteY66" fmla="*/ 43543 h 1872343"/>
              <a:gd name="connsiteX67" fmla="*/ 2027207 w 2952492"/>
              <a:gd name="connsiteY67" fmla="*/ 32657 h 1872343"/>
              <a:gd name="connsiteX68" fmla="*/ 1907464 w 2952492"/>
              <a:gd name="connsiteY68" fmla="*/ 0 h 1872343"/>
              <a:gd name="connsiteX69" fmla="*/ 1765949 w 2952492"/>
              <a:gd name="connsiteY69" fmla="*/ 21771 h 1872343"/>
              <a:gd name="connsiteX70" fmla="*/ 1733292 w 2952492"/>
              <a:gd name="connsiteY70" fmla="*/ 43543 h 1872343"/>
              <a:gd name="connsiteX71" fmla="*/ 1678864 w 2952492"/>
              <a:gd name="connsiteY71" fmla="*/ 108857 h 1872343"/>
              <a:gd name="connsiteX72" fmla="*/ 1657092 w 2952492"/>
              <a:gd name="connsiteY72" fmla="*/ 130628 h 1872343"/>
              <a:gd name="connsiteX73" fmla="*/ 1646207 w 2952492"/>
              <a:gd name="connsiteY73" fmla="*/ 163286 h 1872343"/>
              <a:gd name="connsiteX74" fmla="*/ 1624435 w 2952492"/>
              <a:gd name="connsiteY74" fmla="*/ 185057 h 1872343"/>
              <a:gd name="connsiteX75" fmla="*/ 1613549 w 2952492"/>
              <a:gd name="connsiteY75" fmla="*/ 228600 h 1872343"/>
              <a:gd name="connsiteX76" fmla="*/ 1602664 w 2952492"/>
              <a:gd name="connsiteY76" fmla="*/ 446314 h 1872343"/>
              <a:gd name="connsiteX77" fmla="*/ 1591778 w 2952492"/>
              <a:gd name="connsiteY77" fmla="*/ 533400 h 1872343"/>
              <a:gd name="connsiteX78" fmla="*/ 1580892 w 2952492"/>
              <a:gd name="connsiteY78" fmla="*/ 566057 h 1872343"/>
              <a:gd name="connsiteX79" fmla="*/ 1548235 w 2952492"/>
              <a:gd name="connsiteY79" fmla="*/ 576943 h 1872343"/>
              <a:gd name="connsiteX80" fmla="*/ 1537349 w 2952492"/>
              <a:gd name="connsiteY80" fmla="*/ 587828 h 18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952492" h="1872343">
                <a:moveTo>
                  <a:pt x="1602664" y="598714"/>
                </a:moveTo>
                <a:cubicBezTo>
                  <a:pt x="1412955" y="522833"/>
                  <a:pt x="1545740" y="567655"/>
                  <a:pt x="1101921" y="587828"/>
                </a:cubicBezTo>
                <a:cubicBezTo>
                  <a:pt x="1059060" y="589776"/>
                  <a:pt x="1076294" y="607257"/>
                  <a:pt x="1036607" y="620486"/>
                </a:cubicBezTo>
                <a:cubicBezTo>
                  <a:pt x="1015668" y="627466"/>
                  <a:pt x="993064" y="627743"/>
                  <a:pt x="971292" y="631371"/>
                </a:cubicBezTo>
                <a:cubicBezTo>
                  <a:pt x="930852" y="644851"/>
                  <a:pt x="942905" y="637651"/>
                  <a:pt x="905978" y="664028"/>
                </a:cubicBezTo>
                <a:cubicBezTo>
                  <a:pt x="891214" y="674573"/>
                  <a:pt x="879486" y="690486"/>
                  <a:pt x="862435" y="696686"/>
                </a:cubicBezTo>
                <a:cubicBezTo>
                  <a:pt x="838322" y="705454"/>
                  <a:pt x="811635" y="703943"/>
                  <a:pt x="786235" y="707571"/>
                </a:cubicBezTo>
                <a:cubicBezTo>
                  <a:pt x="719154" y="729932"/>
                  <a:pt x="762758" y="711572"/>
                  <a:pt x="666492" y="783771"/>
                </a:cubicBezTo>
                <a:cubicBezTo>
                  <a:pt x="634455" y="807798"/>
                  <a:pt x="615564" y="818759"/>
                  <a:pt x="590292" y="849086"/>
                </a:cubicBezTo>
                <a:cubicBezTo>
                  <a:pt x="575457" y="866888"/>
                  <a:pt x="567865" y="890845"/>
                  <a:pt x="546749" y="903514"/>
                </a:cubicBezTo>
                <a:cubicBezTo>
                  <a:pt x="536910" y="909418"/>
                  <a:pt x="524355" y="909268"/>
                  <a:pt x="514092" y="914400"/>
                </a:cubicBezTo>
                <a:cubicBezTo>
                  <a:pt x="502390" y="920251"/>
                  <a:pt x="493390" y="930858"/>
                  <a:pt x="481435" y="936171"/>
                </a:cubicBezTo>
                <a:cubicBezTo>
                  <a:pt x="420736" y="963149"/>
                  <a:pt x="397631" y="960254"/>
                  <a:pt x="329035" y="968828"/>
                </a:cubicBezTo>
                <a:cubicBezTo>
                  <a:pt x="318149" y="976085"/>
                  <a:pt x="308080" y="984749"/>
                  <a:pt x="296378" y="990600"/>
                </a:cubicBezTo>
                <a:cubicBezTo>
                  <a:pt x="286115" y="995732"/>
                  <a:pt x="273268" y="995121"/>
                  <a:pt x="263721" y="1001486"/>
                </a:cubicBezTo>
                <a:cubicBezTo>
                  <a:pt x="250912" y="1010025"/>
                  <a:pt x="242891" y="1024288"/>
                  <a:pt x="231064" y="1034143"/>
                </a:cubicBezTo>
                <a:cubicBezTo>
                  <a:pt x="221013" y="1042518"/>
                  <a:pt x="209766" y="1049423"/>
                  <a:pt x="198407" y="1055914"/>
                </a:cubicBezTo>
                <a:cubicBezTo>
                  <a:pt x="184318" y="1063965"/>
                  <a:pt x="167673" y="1067723"/>
                  <a:pt x="154864" y="1077686"/>
                </a:cubicBezTo>
                <a:cubicBezTo>
                  <a:pt x="134611" y="1093438"/>
                  <a:pt x="118578" y="1113971"/>
                  <a:pt x="100435" y="1132114"/>
                </a:cubicBezTo>
                <a:cubicBezTo>
                  <a:pt x="69416" y="1163133"/>
                  <a:pt x="84353" y="1145352"/>
                  <a:pt x="56892" y="1186543"/>
                </a:cubicBezTo>
                <a:cubicBezTo>
                  <a:pt x="49635" y="1208314"/>
                  <a:pt x="45384" y="1231331"/>
                  <a:pt x="35121" y="1251857"/>
                </a:cubicBezTo>
                <a:cubicBezTo>
                  <a:pt x="27007" y="1268085"/>
                  <a:pt x="4468" y="1277368"/>
                  <a:pt x="2464" y="1295400"/>
                </a:cubicBezTo>
                <a:cubicBezTo>
                  <a:pt x="-3160" y="1346018"/>
                  <a:pt x="997" y="1398391"/>
                  <a:pt x="13349" y="1447800"/>
                </a:cubicBezTo>
                <a:cubicBezTo>
                  <a:pt x="41885" y="1561944"/>
                  <a:pt x="50531" y="1537209"/>
                  <a:pt x="111321" y="1589314"/>
                </a:cubicBezTo>
                <a:cubicBezTo>
                  <a:pt x="159279" y="1630421"/>
                  <a:pt x="128749" y="1617895"/>
                  <a:pt x="187521" y="1654628"/>
                </a:cubicBezTo>
                <a:cubicBezTo>
                  <a:pt x="228780" y="1680415"/>
                  <a:pt x="257641" y="1684637"/>
                  <a:pt x="307264" y="1698171"/>
                </a:cubicBezTo>
                <a:cubicBezTo>
                  <a:pt x="321698" y="1702107"/>
                  <a:pt x="336422" y="1704947"/>
                  <a:pt x="350807" y="1709057"/>
                </a:cubicBezTo>
                <a:cubicBezTo>
                  <a:pt x="361840" y="1712209"/>
                  <a:pt x="372175" y="1717890"/>
                  <a:pt x="383464" y="1719943"/>
                </a:cubicBezTo>
                <a:cubicBezTo>
                  <a:pt x="412246" y="1725176"/>
                  <a:pt x="441521" y="1727200"/>
                  <a:pt x="470549" y="1730828"/>
                </a:cubicBezTo>
                <a:cubicBezTo>
                  <a:pt x="477806" y="1738085"/>
                  <a:pt x="482419" y="1749899"/>
                  <a:pt x="492321" y="1752600"/>
                </a:cubicBezTo>
                <a:cubicBezTo>
                  <a:pt x="500962" y="1754957"/>
                  <a:pt x="696962" y="1774152"/>
                  <a:pt x="699149" y="1774371"/>
                </a:cubicBezTo>
                <a:cubicBezTo>
                  <a:pt x="818892" y="1770743"/>
                  <a:pt x="938606" y="1760991"/>
                  <a:pt x="1058378" y="1763486"/>
                </a:cubicBezTo>
                <a:cubicBezTo>
                  <a:pt x="1113276" y="1764630"/>
                  <a:pt x="1167306" y="1777492"/>
                  <a:pt x="1221664" y="1785257"/>
                </a:cubicBezTo>
                <a:cubicBezTo>
                  <a:pt x="1283935" y="1794153"/>
                  <a:pt x="1277631" y="1793806"/>
                  <a:pt x="1330521" y="1807028"/>
                </a:cubicBezTo>
                <a:cubicBezTo>
                  <a:pt x="1345035" y="1814285"/>
                  <a:pt x="1359149" y="1822407"/>
                  <a:pt x="1374064" y="1828800"/>
                </a:cubicBezTo>
                <a:cubicBezTo>
                  <a:pt x="1384611" y="1833320"/>
                  <a:pt x="1395688" y="1836534"/>
                  <a:pt x="1406721" y="1839686"/>
                </a:cubicBezTo>
                <a:cubicBezTo>
                  <a:pt x="1462502" y="1855623"/>
                  <a:pt x="1491781" y="1858325"/>
                  <a:pt x="1559121" y="1861457"/>
                </a:cubicBezTo>
                <a:cubicBezTo>
                  <a:pt x="1678789" y="1867023"/>
                  <a:pt x="1798606" y="1868714"/>
                  <a:pt x="1918349" y="1872343"/>
                </a:cubicBezTo>
                <a:lnTo>
                  <a:pt x="2560607" y="1861457"/>
                </a:lnTo>
                <a:cubicBezTo>
                  <a:pt x="2589848" y="1860584"/>
                  <a:pt x="2618910" y="1855804"/>
                  <a:pt x="2647692" y="1850571"/>
                </a:cubicBezTo>
                <a:cubicBezTo>
                  <a:pt x="2658981" y="1848518"/>
                  <a:pt x="2669463" y="1843314"/>
                  <a:pt x="2680349" y="1839686"/>
                </a:cubicBezTo>
                <a:cubicBezTo>
                  <a:pt x="2691235" y="1828800"/>
                  <a:pt x="2700197" y="1815568"/>
                  <a:pt x="2713007" y="1807028"/>
                </a:cubicBezTo>
                <a:cubicBezTo>
                  <a:pt x="2722554" y="1800663"/>
                  <a:pt x="2736704" y="1803311"/>
                  <a:pt x="2745664" y="1796143"/>
                </a:cubicBezTo>
                <a:cubicBezTo>
                  <a:pt x="2755880" y="1787970"/>
                  <a:pt x="2759262" y="1773702"/>
                  <a:pt x="2767435" y="1763486"/>
                </a:cubicBezTo>
                <a:cubicBezTo>
                  <a:pt x="2773846" y="1755472"/>
                  <a:pt x="2782796" y="1749728"/>
                  <a:pt x="2789207" y="1741714"/>
                </a:cubicBezTo>
                <a:cubicBezTo>
                  <a:pt x="2797380" y="1731498"/>
                  <a:pt x="2803374" y="1719703"/>
                  <a:pt x="2810978" y="1709057"/>
                </a:cubicBezTo>
                <a:cubicBezTo>
                  <a:pt x="2821523" y="1694293"/>
                  <a:pt x="2832020" y="1679452"/>
                  <a:pt x="2843635" y="1665514"/>
                </a:cubicBezTo>
                <a:cubicBezTo>
                  <a:pt x="2850205" y="1657630"/>
                  <a:pt x="2859249" y="1651954"/>
                  <a:pt x="2865407" y="1643743"/>
                </a:cubicBezTo>
                <a:cubicBezTo>
                  <a:pt x="2881107" y="1622810"/>
                  <a:pt x="2908949" y="1578428"/>
                  <a:pt x="2908949" y="1578428"/>
                </a:cubicBezTo>
                <a:cubicBezTo>
                  <a:pt x="2912578" y="1560285"/>
                  <a:pt x="2913984" y="1541552"/>
                  <a:pt x="2919835" y="1524000"/>
                </a:cubicBezTo>
                <a:cubicBezTo>
                  <a:pt x="2924967" y="1508605"/>
                  <a:pt x="2940707" y="1496660"/>
                  <a:pt x="2941607" y="1480457"/>
                </a:cubicBezTo>
                <a:cubicBezTo>
                  <a:pt x="2951673" y="1299271"/>
                  <a:pt x="2948864" y="1117600"/>
                  <a:pt x="2952492" y="936171"/>
                </a:cubicBezTo>
                <a:cubicBezTo>
                  <a:pt x="2948864" y="910771"/>
                  <a:pt x="2946639" y="885131"/>
                  <a:pt x="2941607" y="859971"/>
                </a:cubicBezTo>
                <a:cubicBezTo>
                  <a:pt x="2939357" y="848719"/>
                  <a:pt x="2930721" y="838789"/>
                  <a:pt x="2930721" y="827314"/>
                </a:cubicBezTo>
                <a:cubicBezTo>
                  <a:pt x="2930721" y="751028"/>
                  <a:pt x="2937978" y="674914"/>
                  <a:pt x="2941607" y="598714"/>
                </a:cubicBezTo>
                <a:cubicBezTo>
                  <a:pt x="2937978" y="587828"/>
                  <a:pt x="2933504" y="577189"/>
                  <a:pt x="2930721" y="566057"/>
                </a:cubicBezTo>
                <a:cubicBezTo>
                  <a:pt x="2926233" y="548107"/>
                  <a:pt x="2927350" y="528536"/>
                  <a:pt x="2919835" y="511628"/>
                </a:cubicBezTo>
                <a:cubicBezTo>
                  <a:pt x="2912467" y="495049"/>
                  <a:pt x="2897242" y="483182"/>
                  <a:pt x="2887178" y="468086"/>
                </a:cubicBezTo>
                <a:cubicBezTo>
                  <a:pt x="2850634" y="413270"/>
                  <a:pt x="2862545" y="417575"/>
                  <a:pt x="2821864" y="370114"/>
                </a:cubicBezTo>
                <a:cubicBezTo>
                  <a:pt x="2811845" y="358425"/>
                  <a:pt x="2798444" y="349773"/>
                  <a:pt x="2789207" y="337457"/>
                </a:cubicBezTo>
                <a:cubicBezTo>
                  <a:pt x="2776512" y="320530"/>
                  <a:pt x="2770482" y="298951"/>
                  <a:pt x="2756549" y="283028"/>
                </a:cubicBezTo>
                <a:cubicBezTo>
                  <a:pt x="2744602" y="269374"/>
                  <a:pt x="2726782" y="262178"/>
                  <a:pt x="2713007" y="250371"/>
                </a:cubicBezTo>
                <a:cubicBezTo>
                  <a:pt x="2662837" y="207368"/>
                  <a:pt x="2691475" y="212391"/>
                  <a:pt x="2615035" y="174171"/>
                </a:cubicBezTo>
                <a:cubicBezTo>
                  <a:pt x="2586006" y="159657"/>
                  <a:pt x="2558739" y="140891"/>
                  <a:pt x="2527949" y="130628"/>
                </a:cubicBezTo>
                <a:cubicBezTo>
                  <a:pt x="2506178" y="123371"/>
                  <a:pt x="2481730" y="121587"/>
                  <a:pt x="2462635" y="108857"/>
                </a:cubicBezTo>
                <a:cubicBezTo>
                  <a:pt x="2410883" y="74356"/>
                  <a:pt x="2442389" y="91223"/>
                  <a:pt x="2364664" y="65314"/>
                </a:cubicBezTo>
                <a:lnTo>
                  <a:pt x="2299349" y="43543"/>
                </a:lnTo>
                <a:lnTo>
                  <a:pt x="2027207" y="32657"/>
                </a:lnTo>
                <a:cubicBezTo>
                  <a:pt x="1944339" y="5035"/>
                  <a:pt x="1984396" y="15387"/>
                  <a:pt x="1907464" y="0"/>
                </a:cubicBezTo>
                <a:cubicBezTo>
                  <a:pt x="1860292" y="7257"/>
                  <a:pt x="1812251" y="10196"/>
                  <a:pt x="1765949" y="21771"/>
                </a:cubicBezTo>
                <a:cubicBezTo>
                  <a:pt x="1753257" y="24944"/>
                  <a:pt x="1743343" y="35167"/>
                  <a:pt x="1733292" y="43543"/>
                </a:cubicBezTo>
                <a:cubicBezTo>
                  <a:pt x="1686743" y="82335"/>
                  <a:pt x="1713119" y="66039"/>
                  <a:pt x="1678864" y="108857"/>
                </a:cubicBezTo>
                <a:cubicBezTo>
                  <a:pt x="1672453" y="116871"/>
                  <a:pt x="1664349" y="123371"/>
                  <a:pt x="1657092" y="130628"/>
                </a:cubicBezTo>
                <a:cubicBezTo>
                  <a:pt x="1653464" y="141514"/>
                  <a:pt x="1652111" y="153446"/>
                  <a:pt x="1646207" y="163286"/>
                </a:cubicBezTo>
                <a:cubicBezTo>
                  <a:pt x="1640927" y="172087"/>
                  <a:pt x="1629025" y="175877"/>
                  <a:pt x="1624435" y="185057"/>
                </a:cubicBezTo>
                <a:cubicBezTo>
                  <a:pt x="1617744" y="198438"/>
                  <a:pt x="1617178" y="214086"/>
                  <a:pt x="1613549" y="228600"/>
                </a:cubicBezTo>
                <a:cubicBezTo>
                  <a:pt x="1609921" y="301171"/>
                  <a:pt x="1607841" y="373837"/>
                  <a:pt x="1602664" y="446314"/>
                </a:cubicBezTo>
                <a:cubicBezTo>
                  <a:pt x="1600580" y="475494"/>
                  <a:pt x="1597011" y="504617"/>
                  <a:pt x="1591778" y="533400"/>
                </a:cubicBezTo>
                <a:cubicBezTo>
                  <a:pt x="1589725" y="544689"/>
                  <a:pt x="1589006" y="557943"/>
                  <a:pt x="1580892" y="566057"/>
                </a:cubicBezTo>
                <a:cubicBezTo>
                  <a:pt x="1572778" y="574171"/>
                  <a:pt x="1558498" y="571812"/>
                  <a:pt x="1548235" y="576943"/>
                </a:cubicBezTo>
                <a:cubicBezTo>
                  <a:pt x="1543645" y="579238"/>
                  <a:pt x="1540978" y="584200"/>
                  <a:pt x="1537349" y="587828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76256" y="1024203"/>
            <a:ext cx="19442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Rencananya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penambahan</a:t>
            </a:r>
            <a:r>
              <a:rPr lang="en-US" dirty="0" smtClean="0"/>
              <a:t> area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1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/>
              <a:t> </a:t>
            </a:r>
            <a:r>
              <a:rPr lang="en-US" dirty="0" smtClean="0"/>
              <a:t>di </a:t>
            </a:r>
            <a:r>
              <a:rPr lang="en-US" dirty="0" err="1" smtClean="0"/>
              <a:t>lantai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Harapannya</a:t>
            </a:r>
            <a:r>
              <a:rPr lang="en-US" dirty="0" smtClean="0"/>
              <a:t> :</a:t>
            </a:r>
          </a:p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view </a:t>
            </a:r>
            <a:r>
              <a:rPr lang="en-US" dirty="0" err="1" smtClean="0"/>
              <a:t>diluar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1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418058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Garasi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1" b="12320"/>
          <a:stretch/>
        </p:blipFill>
        <p:spPr bwMode="auto">
          <a:xfrm>
            <a:off x="251520" y="548680"/>
            <a:ext cx="5096468" cy="493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8680"/>
            <a:ext cx="3456384" cy="492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55892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Garasi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dibelakang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lewat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samping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err="1" smtClean="0"/>
              <a:t>garasi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ditambahkan</a:t>
            </a:r>
            <a:r>
              <a:rPr lang="en-US" dirty="0" smtClean="0"/>
              <a:t> canopy </a:t>
            </a:r>
            <a:r>
              <a:rPr lang="en-US" dirty="0" err="1" smtClean="0"/>
              <a:t>diatasnya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00401" y="1730829"/>
            <a:ext cx="3097228" cy="729342"/>
          </a:xfrm>
          <a:custGeom>
            <a:avLst/>
            <a:gdLst>
              <a:gd name="connsiteX0" fmla="*/ 65656 w 3097228"/>
              <a:gd name="connsiteY0" fmla="*/ 185057 h 729342"/>
              <a:gd name="connsiteX1" fmla="*/ 11228 w 3097228"/>
              <a:gd name="connsiteY1" fmla="*/ 206828 h 729342"/>
              <a:gd name="connsiteX2" fmla="*/ 342 w 3097228"/>
              <a:gd name="connsiteY2" fmla="*/ 283028 h 729342"/>
              <a:gd name="connsiteX3" fmla="*/ 32999 w 3097228"/>
              <a:gd name="connsiteY3" fmla="*/ 402771 h 729342"/>
              <a:gd name="connsiteX4" fmla="*/ 65656 w 3097228"/>
              <a:gd name="connsiteY4" fmla="*/ 424542 h 729342"/>
              <a:gd name="connsiteX5" fmla="*/ 141856 w 3097228"/>
              <a:gd name="connsiteY5" fmla="*/ 457200 h 729342"/>
              <a:gd name="connsiteX6" fmla="*/ 283370 w 3097228"/>
              <a:gd name="connsiteY6" fmla="*/ 489857 h 729342"/>
              <a:gd name="connsiteX7" fmla="*/ 316028 w 3097228"/>
              <a:gd name="connsiteY7" fmla="*/ 500742 h 729342"/>
              <a:gd name="connsiteX8" fmla="*/ 413999 w 3097228"/>
              <a:gd name="connsiteY8" fmla="*/ 511628 h 729342"/>
              <a:gd name="connsiteX9" fmla="*/ 468428 w 3097228"/>
              <a:gd name="connsiteY9" fmla="*/ 544285 h 729342"/>
              <a:gd name="connsiteX10" fmla="*/ 501085 w 3097228"/>
              <a:gd name="connsiteY10" fmla="*/ 555171 h 729342"/>
              <a:gd name="connsiteX11" fmla="*/ 577285 w 3097228"/>
              <a:gd name="connsiteY11" fmla="*/ 631371 h 729342"/>
              <a:gd name="connsiteX12" fmla="*/ 664370 w 3097228"/>
              <a:gd name="connsiteY12" fmla="*/ 653142 h 729342"/>
              <a:gd name="connsiteX13" fmla="*/ 686142 w 3097228"/>
              <a:gd name="connsiteY13" fmla="*/ 674914 h 729342"/>
              <a:gd name="connsiteX14" fmla="*/ 936513 w 3097228"/>
              <a:gd name="connsiteY14" fmla="*/ 696685 h 729342"/>
              <a:gd name="connsiteX15" fmla="*/ 1241313 w 3097228"/>
              <a:gd name="connsiteY15" fmla="*/ 729342 h 729342"/>
              <a:gd name="connsiteX16" fmla="*/ 2689113 w 3097228"/>
              <a:gd name="connsiteY16" fmla="*/ 718457 h 729342"/>
              <a:gd name="connsiteX17" fmla="*/ 2721770 w 3097228"/>
              <a:gd name="connsiteY17" fmla="*/ 707571 h 729342"/>
              <a:gd name="connsiteX18" fmla="*/ 2765313 w 3097228"/>
              <a:gd name="connsiteY18" fmla="*/ 696685 h 729342"/>
              <a:gd name="connsiteX19" fmla="*/ 3091885 w 3097228"/>
              <a:gd name="connsiteY19" fmla="*/ 653142 h 729342"/>
              <a:gd name="connsiteX20" fmla="*/ 3080999 w 3097228"/>
              <a:gd name="connsiteY20" fmla="*/ 609600 h 729342"/>
              <a:gd name="connsiteX21" fmla="*/ 3059228 w 3097228"/>
              <a:gd name="connsiteY21" fmla="*/ 576942 h 729342"/>
              <a:gd name="connsiteX22" fmla="*/ 3037456 w 3097228"/>
              <a:gd name="connsiteY22" fmla="*/ 533400 h 729342"/>
              <a:gd name="connsiteX23" fmla="*/ 2950370 w 3097228"/>
              <a:gd name="connsiteY23" fmla="*/ 457200 h 729342"/>
              <a:gd name="connsiteX24" fmla="*/ 2906828 w 3097228"/>
              <a:gd name="connsiteY24" fmla="*/ 413657 h 729342"/>
              <a:gd name="connsiteX25" fmla="*/ 2874170 w 3097228"/>
              <a:gd name="connsiteY25" fmla="*/ 391885 h 729342"/>
              <a:gd name="connsiteX26" fmla="*/ 2808856 w 3097228"/>
              <a:gd name="connsiteY26" fmla="*/ 326571 h 729342"/>
              <a:gd name="connsiteX27" fmla="*/ 2765313 w 3097228"/>
              <a:gd name="connsiteY27" fmla="*/ 304800 h 729342"/>
              <a:gd name="connsiteX28" fmla="*/ 2710885 w 3097228"/>
              <a:gd name="connsiteY28" fmla="*/ 272142 h 729342"/>
              <a:gd name="connsiteX29" fmla="*/ 2667342 w 3097228"/>
              <a:gd name="connsiteY29" fmla="*/ 261257 h 729342"/>
              <a:gd name="connsiteX30" fmla="*/ 2634685 w 3097228"/>
              <a:gd name="connsiteY30" fmla="*/ 239485 h 729342"/>
              <a:gd name="connsiteX31" fmla="*/ 2558485 w 3097228"/>
              <a:gd name="connsiteY31" fmla="*/ 217714 h 729342"/>
              <a:gd name="connsiteX32" fmla="*/ 2525828 w 3097228"/>
              <a:gd name="connsiteY32" fmla="*/ 195942 h 729342"/>
              <a:gd name="connsiteX33" fmla="*/ 2460513 w 3097228"/>
              <a:gd name="connsiteY33" fmla="*/ 152400 h 729342"/>
              <a:gd name="connsiteX34" fmla="*/ 2384313 w 3097228"/>
              <a:gd name="connsiteY34" fmla="*/ 141514 h 729342"/>
              <a:gd name="connsiteX35" fmla="*/ 2329885 w 3097228"/>
              <a:gd name="connsiteY35" fmla="*/ 130628 h 729342"/>
              <a:gd name="connsiteX36" fmla="*/ 2231913 w 3097228"/>
              <a:gd name="connsiteY36" fmla="*/ 119742 h 729342"/>
              <a:gd name="connsiteX37" fmla="*/ 2035970 w 3097228"/>
              <a:gd name="connsiteY37" fmla="*/ 97971 h 729342"/>
              <a:gd name="connsiteX38" fmla="*/ 1382828 w 3097228"/>
              <a:gd name="connsiteY38" fmla="*/ 76200 h 729342"/>
              <a:gd name="connsiteX39" fmla="*/ 1208656 w 3097228"/>
              <a:gd name="connsiteY39" fmla="*/ 65314 h 729342"/>
              <a:gd name="connsiteX40" fmla="*/ 1110685 w 3097228"/>
              <a:gd name="connsiteY40" fmla="*/ 32657 h 729342"/>
              <a:gd name="connsiteX41" fmla="*/ 1067142 w 3097228"/>
              <a:gd name="connsiteY41" fmla="*/ 10885 h 729342"/>
              <a:gd name="connsiteX42" fmla="*/ 958285 w 3097228"/>
              <a:gd name="connsiteY42" fmla="*/ 0 h 729342"/>
              <a:gd name="connsiteX43" fmla="*/ 882085 w 3097228"/>
              <a:gd name="connsiteY43" fmla="*/ 10885 h 729342"/>
              <a:gd name="connsiteX44" fmla="*/ 827656 w 3097228"/>
              <a:gd name="connsiteY44" fmla="*/ 32657 h 729342"/>
              <a:gd name="connsiteX45" fmla="*/ 794999 w 3097228"/>
              <a:gd name="connsiteY45" fmla="*/ 43542 h 729342"/>
              <a:gd name="connsiteX46" fmla="*/ 751456 w 3097228"/>
              <a:gd name="connsiteY46" fmla="*/ 54428 h 729342"/>
              <a:gd name="connsiteX47" fmla="*/ 707913 w 3097228"/>
              <a:gd name="connsiteY47" fmla="*/ 76200 h 729342"/>
              <a:gd name="connsiteX48" fmla="*/ 599056 w 3097228"/>
              <a:gd name="connsiteY48" fmla="*/ 87085 h 729342"/>
              <a:gd name="connsiteX49" fmla="*/ 218056 w 3097228"/>
              <a:gd name="connsiteY49" fmla="*/ 97971 h 729342"/>
              <a:gd name="connsiteX50" fmla="*/ 185399 w 3097228"/>
              <a:gd name="connsiteY50" fmla="*/ 119742 h 729342"/>
              <a:gd name="connsiteX51" fmla="*/ 130970 w 3097228"/>
              <a:gd name="connsiteY51" fmla="*/ 108857 h 72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097228" h="729342">
                <a:moveTo>
                  <a:pt x="65656" y="185057"/>
                </a:moveTo>
                <a:cubicBezTo>
                  <a:pt x="47513" y="192314"/>
                  <a:pt x="22067" y="190570"/>
                  <a:pt x="11228" y="206828"/>
                </a:cubicBezTo>
                <a:cubicBezTo>
                  <a:pt x="-3004" y="228177"/>
                  <a:pt x="342" y="257370"/>
                  <a:pt x="342" y="283028"/>
                </a:cubicBezTo>
                <a:cubicBezTo>
                  <a:pt x="342" y="317421"/>
                  <a:pt x="8090" y="372880"/>
                  <a:pt x="32999" y="402771"/>
                </a:cubicBezTo>
                <a:cubicBezTo>
                  <a:pt x="41374" y="412822"/>
                  <a:pt x="54297" y="418051"/>
                  <a:pt x="65656" y="424542"/>
                </a:cubicBezTo>
                <a:cubicBezTo>
                  <a:pt x="96956" y="442428"/>
                  <a:pt x="109718" y="447559"/>
                  <a:pt x="141856" y="457200"/>
                </a:cubicBezTo>
                <a:cubicBezTo>
                  <a:pt x="299472" y="504485"/>
                  <a:pt x="141706" y="458377"/>
                  <a:pt x="283370" y="489857"/>
                </a:cubicBezTo>
                <a:cubicBezTo>
                  <a:pt x="294572" y="492346"/>
                  <a:pt x="304709" y="498856"/>
                  <a:pt x="316028" y="500742"/>
                </a:cubicBezTo>
                <a:cubicBezTo>
                  <a:pt x="348439" y="506144"/>
                  <a:pt x="381342" y="507999"/>
                  <a:pt x="413999" y="511628"/>
                </a:cubicBezTo>
                <a:cubicBezTo>
                  <a:pt x="506511" y="542466"/>
                  <a:pt x="393715" y="499458"/>
                  <a:pt x="468428" y="544285"/>
                </a:cubicBezTo>
                <a:cubicBezTo>
                  <a:pt x="478267" y="550189"/>
                  <a:pt x="490199" y="551542"/>
                  <a:pt x="501085" y="555171"/>
                </a:cubicBezTo>
                <a:cubicBezTo>
                  <a:pt x="523880" y="589365"/>
                  <a:pt x="533709" y="611259"/>
                  <a:pt x="577285" y="631371"/>
                </a:cubicBezTo>
                <a:cubicBezTo>
                  <a:pt x="604453" y="643910"/>
                  <a:pt x="635342" y="645885"/>
                  <a:pt x="664370" y="653142"/>
                </a:cubicBezTo>
                <a:cubicBezTo>
                  <a:pt x="671627" y="660399"/>
                  <a:pt x="676007" y="673292"/>
                  <a:pt x="686142" y="674914"/>
                </a:cubicBezTo>
                <a:cubicBezTo>
                  <a:pt x="768862" y="688149"/>
                  <a:pt x="853141" y="688511"/>
                  <a:pt x="936513" y="696685"/>
                </a:cubicBezTo>
                <a:lnTo>
                  <a:pt x="1241313" y="729342"/>
                </a:lnTo>
                <a:lnTo>
                  <a:pt x="2689113" y="718457"/>
                </a:lnTo>
                <a:cubicBezTo>
                  <a:pt x="2700586" y="718288"/>
                  <a:pt x="2710737" y="710723"/>
                  <a:pt x="2721770" y="707571"/>
                </a:cubicBezTo>
                <a:cubicBezTo>
                  <a:pt x="2736155" y="703461"/>
                  <a:pt x="2750799" y="700314"/>
                  <a:pt x="2765313" y="696685"/>
                </a:cubicBezTo>
                <a:cubicBezTo>
                  <a:pt x="2848130" y="572463"/>
                  <a:pt x="2737873" y="718699"/>
                  <a:pt x="3091885" y="653142"/>
                </a:cubicBezTo>
                <a:cubicBezTo>
                  <a:pt x="3106596" y="650418"/>
                  <a:pt x="3086892" y="623351"/>
                  <a:pt x="3080999" y="609600"/>
                </a:cubicBezTo>
                <a:cubicBezTo>
                  <a:pt x="3075845" y="597575"/>
                  <a:pt x="3065719" y="588301"/>
                  <a:pt x="3059228" y="576942"/>
                </a:cubicBezTo>
                <a:cubicBezTo>
                  <a:pt x="3051177" y="562853"/>
                  <a:pt x="3047419" y="546209"/>
                  <a:pt x="3037456" y="533400"/>
                </a:cubicBezTo>
                <a:cubicBezTo>
                  <a:pt x="2969146" y="445573"/>
                  <a:pt x="3006738" y="505515"/>
                  <a:pt x="2950370" y="457200"/>
                </a:cubicBezTo>
                <a:cubicBezTo>
                  <a:pt x="2934785" y="443842"/>
                  <a:pt x="2922413" y="427015"/>
                  <a:pt x="2906828" y="413657"/>
                </a:cubicBezTo>
                <a:cubicBezTo>
                  <a:pt x="2896894" y="405142"/>
                  <a:pt x="2883949" y="400577"/>
                  <a:pt x="2874170" y="391885"/>
                </a:cubicBezTo>
                <a:cubicBezTo>
                  <a:pt x="2851158" y="371430"/>
                  <a:pt x="2836395" y="340340"/>
                  <a:pt x="2808856" y="326571"/>
                </a:cubicBezTo>
                <a:cubicBezTo>
                  <a:pt x="2794342" y="319314"/>
                  <a:pt x="2779498" y="312681"/>
                  <a:pt x="2765313" y="304800"/>
                </a:cubicBezTo>
                <a:cubicBezTo>
                  <a:pt x="2746818" y="294525"/>
                  <a:pt x="2730219" y="280735"/>
                  <a:pt x="2710885" y="272142"/>
                </a:cubicBezTo>
                <a:cubicBezTo>
                  <a:pt x="2697214" y="266066"/>
                  <a:pt x="2681856" y="264885"/>
                  <a:pt x="2667342" y="261257"/>
                </a:cubicBezTo>
                <a:cubicBezTo>
                  <a:pt x="2656456" y="254000"/>
                  <a:pt x="2646387" y="245336"/>
                  <a:pt x="2634685" y="239485"/>
                </a:cubicBezTo>
                <a:cubicBezTo>
                  <a:pt x="2619073" y="231679"/>
                  <a:pt x="2572430" y="221200"/>
                  <a:pt x="2558485" y="217714"/>
                </a:cubicBezTo>
                <a:cubicBezTo>
                  <a:pt x="2547599" y="210457"/>
                  <a:pt x="2536044" y="204115"/>
                  <a:pt x="2525828" y="195942"/>
                </a:cubicBezTo>
                <a:cubicBezTo>
                  <a:pt x="2494345" y="170756"/>
                  <a:pt x="2510447" y="166018"/>
                  <a:pt x="2460513" y="152400"/>
                </a:cubicBezTo>
                <a:cubicBezTo>
                  <a:pt x="2435759" y="145649"/>
                  <a:pt x="2409622" y="145732"/>
                  <a:pt x="2384313" y="141514"/>
                </a:cubicBezTo>
                <a:cubicBezTo>
                  <a:pt x="2366063" y="138472"/>
                  <a:pt x="2348201" y="133245"/>
                  <a:pt x="2329885" y="130628"/>
                </a:cubicBezTo>
                <a:cubicBezTo>
                  <a:pt x="2297357" y="125981"/>
                  <a:pt x="2264546" y="123581"/>
                  <a:pt x="2231913" y="119742"/>
                </a:cubicBezTo>
                <a:cubicBezTo>
                  <a:pt x="2057303" y="99200"/>
                  <a:pt x="2237935" y="118168"/>
                  <a:pt x="2035970" y="97971"/>
                </a:cubicBezTo>
                <a:cubicBezTo>
                  <a:pt x="1736334" y="23062"/>
                  <a:pt x="1950215" y="64379"/>
                  <a:pt x="1382828" y="76200"/>
                </a:cubicBezTo>
                <a:cubicBezTo>
                  <a:pt x="1324771" y="72571"/>
                  <a:pt x="1266096" y="74504"/>
                  <a:pt x="1208656" y="65314"/>
                </a:cubicBezTo>
                <a:cubicBezTo>
                  <a:pt x="1174665" y="59875"/>
                  <a:pt x="1141474" y="48052"/>
                  <a:pt x="1110685" y="32657"/>
                </a:cubicBezTo>
                <a:cubicBezTo>
                  <a:pt x="1096171" y="25400"/>
                  <a:pt x="1083009" y="14285"/>
                  <a:pt x="1067142" y="10885"/>
                </a:cubicBezTo>
                <a:cubicBezTo>
                  <a:pt x="1031485" y="3244"/>
                  <a:pt x="994571" y="3628"/>
                  <a:pt x="958285" y="0"/>
                </a:cubicBezTo>
                <a:cubicBezTo>
                  <a:pt x="932885" y="3628"/>
                  <a:pt x="906977" y="4662"/>
                  <a:pt x="882085" y="10885"/>
                </a:cubicBezTo>
                <a:cubicBezTo>
                  <a:pt x="863128" y="15624"/>
                  <a:pt x="845953" y="25796"/>
                  <a:pt x="827656" y="32657"/>
                </a:cubicBezTo>
                <a:cubicBezTo>
                  <a:pt x="816912" y="36686"/>
                  <a:pt x="806032" y="40390"/>
                  <a:pt x="794999" y="43542"/>
                </a:cubicBezTo>
                <a:cubicBezTo>
                  <a:pt x="780614" y="47652"/>
                  <a:pt x="765464" y="49175"/>
                  <a:pt x="751456" y="54428"/>
                </a:cubicBezTo>
                <a:cubicBezTo>
                  <a:pt x="736262" y="60126"/>
                  <a:pt x="723780" y="72800"/>
                  <a:pt x="707913" y="76200"/>
                </a:cubicBezTo>
                <a:cubicBezTo>
                  <a:pt x="672256" y="83841"/>
                  <a:pt x="635487" y="85466"/>
                  <a:pt x="599056" y="87085"/>
                </a:cubicBezTo>
                <a:cubicBezTo>
                  <a:pt x="472129" y="92726"/>
                  <a:pt x="345056" y="94342"/>
                  <a:pt x="218056" y="97971"/>
                </a:cubicBezTo>
                <a:cubicBezTo>
                  <a:pt x="207170" y="105228"/>
                  <a:pt x="198381" y="118119"/>
                  <a:pt x="185399" y="119742"/>
                </a:cubicBezTo>
                <a:cubicBezTo>
                  <a:pt x="167040" y="122037"/>
                  <a:pt x="130970" y="108857"/>
                  <a:pt x="130970" y="108857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06" y="188640"/>
            <a:ext cx="8229600" cy="346662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Kitchen &amp; </a:t>
            </a:r>
            <a:r>
              <a:rPr lang="en-US" sz="2400" dirty="0" err="1" smtClean="0"/>
              <a:t>R.Makan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b="9892"/>
          <a:stretch/>
        </p:blipFill>
        <p:spPr bwMode="auto">
          <a:xfrm>
            <a:off x="221906" y="744352"/>
            <a:ext cx="4422102" cy="549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9892" r="3033"/>
          <a:stretch/>
        </p:blipFill>
        <p:spPr bwMode="auto">
          <a:xfrm>
            <a:off x="4716016" y="744353"/>
            <a:ext cx="4253813" cy="549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39552" y="3758746"/>
            <a:ext cx="504056" cy="491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244408" y="3789816"/>
            <a:ext cx="504056" cy="491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4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5040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Kitchen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323528" y="692696"/>
            <a:ext cx="4572000" cy="559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915816" y="4797152"/>
            <a:ext cx="504056" cy="491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692696"/>
            <a:ext cx="36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Keterangan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Posisi</a:t>
            </a:r>
            <a:r>
              <a:rPr lang="en-US" dirty="0" smtClean="0"/>
              <a:t> kitchen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digeser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sebelah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aergonomis</a:t>
            </a:r>
            <a:r>
              <a:rPr lang="en-US" dirty="0" smtClean="0"/>
              <a:t>. 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rak</a:t>
            </a:r>
            <a:r>
              <a:rPr lang="en-US" dirty="0" smtClean="0"/>
              <a:t>/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likisan</a:t>
            </a:r>
            <a:r>
              <a:rPr lang="en-US" dirty="0" smtClean="0"/>
              <a:t> </a:t>
            </a:r>
            <a:r>
              <a:rPr lang="en-US" dirty="0" err="1" smtClean="0"/>
              <a:t>pengen</a:t>
            </a:r>
            <a:r>
              <a:rPr lang="en-US" dirty="0" smtClean="0"/>
              <a:t> </a:t>
            </a:r>
            <a:r>
              <a:rPr lang="en-US" dirty="0" err="1" smtClean="0"/>
              <a:t>ditempatkan</a:t>
            </a:r>
            <a:r>
              <a:rPr lang="en-US" dirty="0" smtClean="0"/>
              <a:t> di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agar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ruangannya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Meja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ditempatkan</a:t>
            </a:r>
            <a:r>
              <a:rPr lang="en-US" dirty="0" smtClean="0"/>
              <a:t> di area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“</a:t>
            </a:r>
            <a:r>
              <a:rPr lang="en-US" dirty="0" err="1" smtClean="0"/>
              <a:t>lesehan</a:t>
            </a:r>
            <a:r>
              <a:rPr lang="en-US" dirty="0" smtClean="0"/>
              <a:t>” </a:t>
            </a:r>
            <a:r>
              <a:rPr lang="en-US" dirty="0" err="1" smtClean="0"/>
              <a:t>menghadap</a:t>
            </a:r>
            <a:r>
              <a:rPr lang="en-US" dirty="0" smtClean="0"/>
              <a:t> </a:t>
            </a:r>
            <a:r>
              <a:rPr lang="en-US" dirty="0" err="1" smtClean="0"/>
              <a:t>pintu</a:t>
            </a:r>
            <a:r>
              <a:rPr lang="en-US" dirty="0" smtClean="0"/>
              <a:t> </a:t>
            </a:r>
            <a:r>
              <a:rPr lang="en-US" dirty="0" err="1" smtClean="0"/>
              <a:t>kaca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taman</a:t>
            </a:r>
            <a:r>
              <a:rPr lang="en-US" dirty="0" smtClean="0"/>
              <a:t> indoor.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7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0622"/>
            <a:ext cx="8229600" cy="562074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R.Keluarga</a:t>
            </a:r>
            <a:r>
              <a:rPr lang="en-US" sz="2400" dirty="0" smtClean="0"/>
              <a:t> &amp; </a:t>
            </a:r>
            <a:r>
              <a:rPr lang="en-US" sz="2400" dirty="0" err="1" smtClean="0"/>
              <a:t>R.Tamu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0" r="-8810" b="9286"/>
          <a:stretch/>
        </p:blipFill>
        <p:spPr bwMode="auto">
          <a:xfrm>
            <a:off x="179512" y="760040"/>
            <a:ext cx="4572000" cy="552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8"/>
          <a:stretch/>
        </p:blipFill>
        <p:spPr bwMode="auto">
          <a:xfrm>
            <a:off x="4355976" y="760040"/>
            <a:ext cx="4572000" cy="55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7092280" y="2708920"/>
            <a:ext cx="504056" cy="491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15616" y="5373216"/>
            <a:ext cx="504056" cy="491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6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118" y="116632"/>
            <a:ext cx="8229600" cy="535097"/>
          </a:xfrm>
        </p:spPr>
        <p:txBody>
          <a:bodyPr>
            <a:normAutofit/>
          </a:bodyPr>
          <a:lstStyle/>
          <a:p>
            <a:r>
              <a:rPr lang="en-US" sz="2400" dirty="0" err="1"/>
              <a:t>R.Keluarga</a:t>
            </a:r>
            <a:r>
              <a:rPr lang="en-US" sz="2400" dirty="0"/>
              <a:t> &amp; </a:t>
            </a:r>
            <a:r>
              <a:rPr lang="en-US" sz="2400" dirty="0" err="1"/>
              <a:t>R.Tamu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7"/>
          <a:stretch/>
        </p:blipFill>
        <p:spPr bwMode="auto">
          <a:xfrm>
            <a:off x="183367" y="836712"/>
            <a:ext cx="4572000" cy="569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4" b="5511"/>
          <a:stretch/>
        </p:blipFill>
        <p:spPr bwMode="auto">
          <a:xfrm>
            <a:off x="4788024" y="837322"/>
            <a:ext cx="4181805" cy="576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771800" y="1196752"/>
            <a:ext cx="504056" cy="491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388424" y="4567134"/>
            <a:ext cx="504056" cy="491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27784" y="4874237"/>
            <a:ext cx="504056" cy="491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3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125</TotalTime>
  <Words>320</Words>
  <Application>Microsoft Office PowerPoint</Application>
  <PresentationFormat>On-screen Show (4:3)</PresentationFormat>
  <Paragraphs>72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Thatch</vt:lpstr>
      <vt:lpstr>Rumah Dendy M</vt:lpstr>
      <vt:lpstr>Faced Rumah</vt:lpstr>
      <vt:lpstr>Samping</vt:lpstr>
      <vt:lpstr>Atas belakang </vt:lpstr>
      <vt:lpstr>Garasi</vt:lpstr>
      <vt:lpstr>Kitchen &amp; R.Makan</vt:lpstr>
      <vt:lpstr>Kitchen</vt:lpstr>
      <vt:lpstr>R.Keluarga &amp; R.Tamu</vt:lpstr>
      <vt:lpstr>R.Keluarga &amp; R.Tamu</vt:lpstr>
      <vt:lpstr>PowerPoint Presentation</vt:lpstr>
      <vt:lpstr>Kamar Utama</vt:lpstr>
      <vt:lpstr>Kamar anak</vt:lpstr>
      <vt:lpstr>Taman in door</vt:lpstr>
      <vt:lpstr>PowerPoint Presentation</vt:lpstr>
      <vt:lpstr>Planning Renovation</vt:lpstr>
      <vt:lpstr>Old - Layout Interior</vt:lpstr>
      <vt:lpstr>New- Layout Design</vt:lpstr>
      <vt:lpstr>New- Layout Design</vt:lpstr>
      <vt:lpstr>New -Outdoor Interior</vt:lpstr>
      <vt:lpstr>PowerPoint Presentation</vt:lpstr>
      <vt:lpstr>PowerPoint Presentation</vt:lpstr>
      <vt:lpstr>PowerPoint Presentation</vt:lpstr>
      <vt:lpstr>PowerPoint Presentation</vt:lpstr>
      <vt:lpstr>R.Tamu</vt:lpstr>
      <vt:lpstr>R.Keluarga</vt:lpstr>
      <vt:lpstr>Kitchen</vt:lpstr>
      <vt:lpstr>PowerPoint Presentation</vt:lpstr>
    </vt:vector>
  </TitlesOfParts>
  <Company>FrieslandCampina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Rumah Dendy M</dc:title>
  <dc:creator>Marhendra, D. (Dendy)</dc:creator>
  <cp:lastModifiedBy>Marhendra, D. (Dendy)</cp:lastModifiedBy>
  <cp:revision>16</cp:revision>
  <dcterms:created xsi:type="dcterms:W3CDTF">2013-12-26T07:04:03Z</dcterms:created>
  <dcterms:modified xsi:type="dcterms:W3CDTF">2014-04-29T08:57:08Z</dcterms:modified>
</cp:coreProperties>
</file>