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8" r:id="rId2"/>
    <p:sldId id="257" r:id="rId3"/>
    <p:sldId id="259" r:id="rId4"/>
    <p:sldId id="262" r:id="rId5"/>
    <p:sldId id="260" r:id="rId6"/>
    <p:sldId id="264" r:id="rId7"/>
    <p:sldId id="263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B558C-4B64-4C4F-BB80-8E6E9687ED4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F11D9819-9735-4F0C-940D-9629D03B4E60}">
      <dgm:prSet phldrT="[Text]"/>
      <dgm:spPr/>
      <dgm:t>
        <a:bodyPr/>
        <a:lstStyle/>
        <a:p>
          <a:r>
            <a:rPr lang="en-US" dirty="0" err="1" smtClean="0"/>
            <a:t>Supono</a:t>
          </a:r>
          <a:endParaRPr lang="en-AU" dirty="0"/>
        </a:p>
      </dgm:t>
    </dgm:pt>
    <dgm:pt modelId="{BC3AF0FB-7C85-48F0-AF49-90337EC3DE46}" type="parTrans" cxnId="{4952649F-EC72-4105-B77C-56B338CD5239}">
      <dgm:prSet/>
      <dgm:spPr/>
      <dgm:t>
        <a:bodyPr/>
        <a:lstStyle/>
        <a:p>
          <a:endParaRPr lang="en-AU"/>
        </a:p>
      </dgm:t>
    </dgm:pt>
    <dgm:pt modelId="{C3E6E9B5-A242-42D1-81F3-32426497DF86}" type="sibTrans" cxnId="{4952649F-EC72-4105-B77C-56B338CD5239}">
      <dgm:prSet/>
      <dgm:spPr/>
      <dgm:t>
        <a:bodyPr/>
        <a:lstStyle/>
        <a:p>
          <a:pPr algn="ctr"/>
          <a:r>
            <a:rPr lang="en-US" dirty="0" err="1" smtClean="0"/>
            <a:t>Ketua</a:t>
          </a:r>
          <a:r>
            <a:rPr lang="en-US" dirty="0" smtClean="0"/>
            <a:t> RT</a:t>
          </a:r>
          <a:endParaRPr lang="en-AU" dirty="0"/>
        </a:p>
      </dgm:t>
    </dgm:pt>
    <dgm:pt modelId="{D93EAB60-20CC-4834-8872-402F7D3AC515}" type="asst">
      <dgm:prSet phldrT="[Text]"/>
      <dgm:spPr/>
      <dgm:t>
        <a:bodyPr/>
        <a:lstStyle/>
        <a:p>
          <a:r>
            <a:rPr lang="en-US" dirty="0" err="1" smtClean="0"/>
            <a:t>Dendy</a:t>
          </a:r>
          <a:r>
            <a:rPr lang="en-US" dirty="0" smtClean="0"/>
            <a:t>. M</a:t>
          </a:r>
          <a:endParaRPr lang="en-AU" dirty="0"/>
        </a:p>
      </dgm:t>
    </dgm:pt>
    <dgm:pt modelId="{38580E94-3965-48DF-AEA0-63235E650E4C}" type="parTrans" cxnId="{142B860D-7327-4173-89B1-38EEE665FAA8}">
      <dgm:prSet/>
      <dgm:spPr/>
      <dgm:t>
        <a:bodyPr/>
        <a:lstStyle/>
        <a:p>
          <a:endParaRPr lang="en-AU"/>
        </a:p>
      </dgm:t>
    </dgm:pt>
    <dgm:pt modelId="{C1647E3F-9EAF-4C12-AE5D-84A3E6B56315}" type="sibTrans" cxnId="{142B860D-7327-4173-89B1-38EEE665FAA8}">
      <dgm:prSet/>
      <dgm:spPr/>
      <dgm:t>
        <a:bodyPr/>
        <a:lstStyle/>
        <a:p>
          <a:pPr algn="ctr"/>
          <a:r>
            <a:rPr lang="en-US" dirty="0" smtClean="0"/>
            <a:t>Secretaries I</a:t>
          </a:r>
          <a:endParaRPr lang="en-AU" dirty="0"/>
        </a:p>
      </dgm:t>
    </dgm:pt>
    <dgm:pt modelId="{D49EE263-4D12-47F2-AFAB-599BAF02F1DA}">
      <dgm:prSet phldrT="[Text]"/>
      <dgm:spPr/>
      <dgm:t>
        <a:bodyPr/>
        <a:lstStyle/>
        <a:p>
          <a:r>
            <a:rPr lang="en-US" dirty="0" smtClean="0"/>
            <a:t>HATNO</a:t>
          </a:r>
          <a:endParaRPr lang="en-AU" dirty="0"/>
        </a:p>
      </dgm:t>
    </dgm:pt>
    <dgm:pt modelId="{AF6221EA-B4D6-440D-8419-E5961EE2D347}" type="parTrans" cxnId="{8CF74BFB-E306-43C4-B976-FC5B6045B702}">
      <dgm:prSet/>
      <dgm:spPr/>
      <dgm:t>
        <a:bodyPr/>
        <a:lstStyle/>
        <a:p>
          <a:endParaRPr lang="en-AU"/>
        </a:p>
      </dgm:t>
    </dgm:pt>
    <dgm:pt modelId="{4712F4D6-09F5-40B4-B817-533E75A7103D}" type="sibTrans" cxnId="{8CF74BFB-E306-43C4-B976-FC5B6045B702}">
      <dgm:prSet/>
      <dgm:spPr/>
      <dgm:t>
        <a:bodyPr/>
        <a:lstStyle/>
        <a:p>
          <a:pPr algn="ctr"/>
          <a:r>
            <a:rPr lang="en-US" dirty="0" err="1" smtClean="0"/>
            <a:t>Seksi.Sosial</a:t>
          </a:r>
          <a:endParaRPr lang="en-AU" dirty="0"/>
        </a:p>
      </dgm:t>
    </dgm:pt>
    <dgm:pt modelId="{33EA33EF-21A1-43B0-A2F9-3F221512C195}">
      <dgm:prSet phldrT="[Text]"/>
      <dgm:spPr/>
      <dgm:t>
        <a:bodyPr/>
        <a:lstStyle/>
        <a:p>
          <a:r>
            <a:rPr lang="en-US" dirty="0" smtClean="0"/>
            <a:t>MASRI</a:t>
          </a:r>
          <a:endParaRPr lang="en-AU" dirty="0"/>
        </a:p>
      </dgm:t>
    </dgm:pt>
    <dgm:pt modelId="{0419EBBC-A64C-407C-B55B-143E0BA82BA0}" type="parTrans" cxnId="{FD2B185C-972B-4848-9C78-8F36764B5CE4}">
      <dgm:prSet/>
      <dgm:spPr/>
      <dgm:t>
        <a:bodyPr/>
        <a:lstStyle/>
        <a:p>
          <a:endParaRPr lang="en-AU"/>
        </a:p>
      </dgm:t>
    </dgm:pt>
    <dgm:pt modelId="{5DB2F80C-25C9-40AD-9482-E8DB2DEBCB1D}" type="sibTrans" cxnId="{FD2B185C-972B-4848-9C78-8F36764B5CE4}">
      <dgm:prSet/>
      <dgm:spPr/>
      <dgm:t>
        <a:bodyPr/>
        <a:lstStyle/>
        <a:p>
          <a:r>
            <a:rPr lang="en-US" dirty="0" err="1" smtClean="0"/>
            <a:t>Seksi.Kepemudaan</a:t>
          </a:r>
          <a:endParaRPr lang="en-AU" dirty="0"/>
        </a:p>
      </dgm:t>
    </dgm:pt>
    <dgm:pt modelId="{9D17F788-8400-4F1A-BA72-FCAAE2C32267}">
      <dgm:prSet phldrT="[Text]"/>
      <dgm:spPr/>
      <dgm:t>
        <a:bodyPr/>
        <a:lstStyle/>
        <a:p>
          <a:r>
            <a:rPr lang="id-ID" dirty="0" smtClean="0"/>
            <a:t>P</a:t>
          </a:r>
          <a:r>
            <a:rPr lang="en-US" dirty="0" smtClean="0"/>
            <a:t>AIJAN</a:t>
          </a:r>
          <a:endParaRPr lang="en-AU" dirty="0"/>
        </a:p>
      </dgm:t>
    </dgm:pt>
    <dgm:pt modelId="{7A6D14F4-37D4-4C06-8173-A5F82E569952}" type="parTrans" cxnId="{122A0CDA-55D0-4766-B1B2-68E6C92961C6}">
      <dgm:prSet/>
      <dgm:spPr/>
      <dgm:t>
        <a:bodyPr/>
        <a:lstStyle/>
        <a:p>
          <a:endParaRPr lang="en-AU"/>
        </a:p>
      </dgm:t>
    </dgm:pt>
    <dgm:pt modelId="{45C7B936-9D1A-45BF-ADBE-15248BEFB192}" type="sibTrans" cxnId="{122A0CDA-55D0-4766-B1B2-68E6C92961C6}">
      <dgm:prSet/>
      <dgm:spPr/>
      <dgm:t>
        <a:bodyPr/>
        <a:lstStyle/>
        <a:p>
          <a:pPr algn="ctr"/>
          <a:r>
            <a:rPr lang="en-US" dirty="0" err="1" smtClean="0"/>
            <a:t>Seksi.Keamanan</a:t>
          </a:r>
          <a:endParaRPr lang="en-AU" dirty="0"/>
        </a:p>
      </dgm:t>
    </dgm:pt>
    <dgm:pt modelId="{FAA68BA5-32B0-48AF-BE34-1A187BC29B4A}" type="asst">
      <dgm:prSet phldrT="[Text]"/>
      <dgm:spPr/>
      <dgm:t>
        <a:bodyPr/>
        <a:lstStyle/>
        <a:p>
          <a:r>
            <a:rPr lang="en-US" dirty="0" smtClean="0"/>
            <a:t>SAID</a:t>
          </a:r>
          <a:endParaRPr lang="en-AU" dirty="0"/>
        </a:p>
      </dgm:t>
    </dgm:pt>
    <dgm:pt modelId="{B5894BB7-F7CB-405F-AE15-ED0A41373EA0}" type="parTrans" cxnId="{027C183F-46C3-4358-BAE4-292BC377D050}">
      <dgm:prSet/>
      <dgm:spPr/>
      <dgm:t>
        <a:bodyPr/>
        <a:lstStyle/>
        <a:p>
          <a:endParaRPr lang="en-AU"/>
        </a:p>
      </dgm:t>
    </dgm:pt>
    <dgm:pt modelId="{E79AA775-562F-44D1-A2EB-C2923020F993}" type="sibTrans" cxnId="{027C183F-46C3-4358-BAE4-292BC377D050}">
      <dgm:prSet/>
      <dgm:spPr/>
      <dgm:t>
        <a:bodyPr/>
        <a:lstStyle/>
        <a:p>
          <a:pPr algn="ctr"/>
          <a:r>
            <a:rPr lang="en-US" dirty="0" err="1" smtClean="0"/>
            <a:t>Secretaris</a:t>
          </a:r>
          <a:r>
            <a:rPr lang="en-US" dirty="0" smtClean="0"/>
            <a:t> II</a:t>
          </a:r>
          <a:endParaRPr lang="en-AU" dirty="0"/>
        </a:p>
      </dgm:t>
    </dgm:pt>
    <dgm:pt modelId="{4788C58C-7C3A-48C2-A23C-9A3530D10CAE}">
      <dgm:prSet phldrT="[Text]"/>
      <dgm:spPr/>
      <dgm:t>
        <a:bodyPr/>
        <a:lstStyle/>
        <a:p>
          <a:r>
            <a:rPr lang="en-US" dirty="0" err="1" smtClean="0"/>
            <a:t>Solichin</a:t>
          </a:r>
          <a:endParaRPr lang="en-AU" dirty="0"/>
        </a:p>
      </dgm:t>
    </dgm:pt>
    <dgm:pt modelId="{1C57C483-0684-4861-BEFD-FB48B692293F}" type="parTrans" cxnId="{6A4798AF-618D-486C-869F-A5AAD97F2CC3}">
      <dgm:prSet/>
      <dgm:spPr/>
      <dgm:t>
        <a:bodyPr/>
        <a:lstStyle/>
        <a:p>
          <a:endParaRPr lang="en-AU"/>
        </a:p>
      </dgm:t>
    </dgm:pt>
    <dgm:pt modelId="{62CE1F40-D9C5-4374-A5B4-AC2F954D96EB}" type="sibTrans" cxnId="{6A4798AF-618D-486C-869F-A5AAD97F2CC3}">
      <dgm:prSet/>
      <dgm:spPr/>
      <dgm:t>
        <a:bodyPr/>
        <a:lstStyle/>
        <a:p>
          <a:pPr algn="ctr"/>
          <a:r>
            <a:rPr lang="en-US" dirty="0" err="1" smtClean="0"/>
            <a:t>Seksi.Kerohanian</a:t>
          </a:r>
          <a:endParaRPr lang="en-AU" dirty="0"/>
        </a:p>
      </dgm:t>
    </dgm:pt>
    <dgm:pt modelId="{D364018E-A002-48DD-9118-905C81C4F993}" type="asst">
      <dgm:prSet phldrT="[Text]"/>
      <dgm:spPr/>
      <dgm:t>
        <a:bodyPr/>
        <a:lstStyle/>
        <a:p>
          <a:r>
            <a:rPr lang="en-US" dirty="0" smtClean="0"/>
            <a:t>TUKIMIN</a:t>
          </a:r>
          <a:endParaRPr lang="en-AU" dirty="0"/>
        </a:p>
      </dgm:t>
    </dgm:pt>
    <dgm:pt modelId="{F7EAE021-835B-492F-A1CA-EF4BF8F5CDE4}" type="parTrans" cxnId="{74A0B84B-2C43-44E5-AB1D-B75B6446915A}">
      <dgm:prSet/>
      <dgm:spPr/>
      <dgm:t>
        <a:bodyPr/>
        <a:lstStyle/>
        <a:p>
          <a:endParaRPr lang="en-AU"/>
        </a:p>
      </dgm:t>
    </dgm:pt>
    <dgm:pt modelId="{CAFD378E-580E-4A92-BAF3-A05AE13FB069}" type="sibTrans" cxnId="{74A0B84B-2C43-44E5-AB1D-B75B6446915A}">
      <dgm:prSet/>
      <dgm:spPr/>
      <dgm:t>
        <a:bodyPr/>
        <a:lstStyle/>
        <a:p>
          <a:pPr algn="ctr"/>
          <a:r>
            <a:rPr lang="en-US" dirty="0" err="1" smtClean="0"/>
            <a:t>Sesepuh</a:t>
          </a:r>
          <a:r>
            <a:rPr lang="en-US" dirty="0" smtClean="0"/>
            <a:t> RT</a:t>
          </a:r>
          <a:endParaRPr lang="en-AU" dirty="0"/>
        </a:p>
      </dgm:t>
    </dgm:pt>
    <dgm:pt modelId="{D2B304C3-3FEC-4A8E-9E53-20B83B584734}" type="asst">
      <dgm:prSet phldrT="[Text]"/>
      <dgm:spPr/>
      <dgm:t>
        <a:bodyPr/>
        <a:lstStyle/>
        <a:p>
          <a:r>
            <a:rPr lang="en-US" dirty="0" smtClean="0"/>
            <a:t>RINO</a:t>
          </a:r>
          <a:endParaRPr lang="en-AU" dirty="0"/>
        </a:p>
      </dgm:t>
    </dgm:pt>
    <dgm:pt modelId="{33D8999D-8D3D-4019-B08A-0BD0F6C6E865}" type="parTrans" cxnId="{A8CF9F48-00F7-41AE-AF23-A1BF54873181}">
      <dgm:prSet/>
      <dgm:spPr/>
      <dgm:t>
        <a:bodyPr/>
        <a:lstStyle/>
        <a:p>
          <a:endParaRPr lang="en-AU"/>
        </a:p>
      </dgm:t>
    </dgm:pt>
    <dgm:pt modelId="{3D6E944F-DE97-46B1-9E5D-BF896A001679}" type="sibTrans" cxnId="{A8CF9F48-00F7-41AE-AF23-A1BF54873181}">
      <dgm:prSet/>
      <dgm:spPr/>
      <dgm:t>
        <a:bodyPr/>
        <a:lstStyle/>
        <a:p>
          <a:pPr algn="ctr"/>
          <a:r>
            <a:rPr lang="en-US" dirty="0" err="1" smtClean="0"/>
            <a:t>Bendahara</a:t>
          </a:r>
          <a:endParaRPr lang="en-AU" dirty="0"/>
        </a:p>
      </dgm:t>
    </dgm:pt>
    <dgm:pt modelId="{7182948F-DE72-4292-8F5E-BFC71F17DE7E}">
      <dgm:prSet phldrT="[Text]"/>
      <dgm:spPr/>
      <dgm:t>
        <a:bodyPr/>
        <a:lstStyle/>
        <a:p>
          <a:r>
            <a:rPr lang="en-US" dirty="0" smtClean="0"/>
            <a:t>ISWORO</a:t>
          </a:r>
          <a:endParaRPr lang="en-AU" dirty="0"/>
        </a:p>
      </dgm:t>
    </dgm:pt>
    <dgm:pt modelId="{E9995950-2675-4210-A852-B541ABD278A9}" type="sibTrans" cxnId="{FA1782A1-6E17-415F-BE60-A43648D2ED66}">
      <dgm:prSet/>
      <dgm:spPr/>
      <dgm:t>
        <a:bodyPr/>
        <a:lstStyle/>
        <a:p>
          <a:pPr algn="ctr"/>
          <a:r>
            <a:rPr lang="en-US" dirty="0" err="1" smtClean="0"/>
            <a:t>Seksi.pembangunan</a:t>
          </a:r>
          <a:endParaRPr lang="en-AU" dirty="0"/>
        </a:p>
      </dgm:t>
    </dgm:pt>
    <dgm:pt modelId="{8CA882EC-B3A3-4CBD-BC07-B29DF612EF69}" type="parTrans" cxnId="{FA1782A1-6E17-415F-BE60-A43648D2ED66}">
      <dgm:prSet/>
      <dgm:spPr/>
      <dgm:t>
        <a:bodyPr/>
        <a:lstStyle/>
        <a:p>
          <a:endParaRPr lang="en-AU"/>
        </a:p>
      </dgm:t>
    </dgm:pt>
    <dgm:pt modelId="{838427B6-BB86-4CBD-8717-723D513753E0}">
      <dgm:prSet phldrT="[Text]"/>
      <dgm:spPr/>
      <dgm:t>
        <a:bodyPr/>
        <a:lstStyle/>
        <a:p>
          <a:r>
            <a:rPr lang="id-ID" dirty="0" smtClean="0"/>
            <a:t>PARDI</a:t>
          </a:r>
          <a:endParaRPr lang="en-AU" dirty="0"/>
        </a:p>
      </dgm:t>
    </dgm:pt>
    <dgm:pt modelId="{A7988F7F-E43E-4ECC-90C2-5FDFFE720CC8}" type="parTrans" cxnId="{67FAB0A2-31EE-4E26-98BC-69DB17123C83}">
      <dgm:prSet/>
      <dgm:spPr/>
      <dgm:t>
        <a:bodyPr/>
        <a:lstStyle/>
        <a:p>
          <a:endParaRPr lang="en-AU"/>
        </a:p>
      </dgm:t>
    </dgm:pt>
    <dgm:pt modelId="{9E22C08D-67DD-490A-9D1E-942B8F330508}" type="sibTrans" cxnId="{67FAB0A2-31EE-4E26-98BC-69DB17123C83}">
      <dgm:prSet/>
      <dgm:spPr/>
      <dgm:t>
        <a:bodyPr/>
        <a:lstStyle/>
        <a:p>
          <a:r>
            <a:rPr lang="en-US" dirty="0" err="1" smtClean="0"/>
            <a:t>Seksi.Umum</a:t>
          </a:r>
          <a:endParaRPr lang="en-AU" dirty="0"/>
        </a:p>
      </dgm:t>
    </dgm:pt>
    <dgm:pt modelId="{6F542C11-ADFF-441C-AF28-B758A4374BE2}" type="pres">
      <dgm:prSet presAssocID="{9B3B558C-4B64-4C4F-BB80-8E6E9687ED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4313481-B205-44D2-A023-97882594490F}" type="pres">
      <dgm:prSet presAssocID="{F11D9819-9735-4F0C-940D-9629D03B4E60}" presName="hierRoot1" presStyleCnt="0">
        <dgm:presLayoutVars>
          <dgm:hierBranch val="init"/>
        </dgm:presLayoutVars>
      </dgm:prSet>
      <dgm:spPr/>
    </dgm:pt>
    <dgm:pt modelId="{471AA20C-33F4-4CD7-86DD-BAD83D6A2105}" type="pres">
      <dgm:prSet presAssocID="{F11D9819-9735-4F0C-940D-9629D03B4E60}" presName="rootComposite1" presStyleCnt="0"/>
      <dgm:spPr/>
    </dgm:pt>
    <dgm:pt modelId="{F969DFC9-A252-4176-971C-BA0CDA6B6FC0}" type="pres">
      <dgm:prSet presAssocID="{F11D9819-9735-4F0C-940D-9629D03B4E6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D976C457-AD7E-4376-9EAE-4CD8B6F11E1C}" type="pres">
      <dgm:prSet presAssocID="{F11D9819-9735-4F0C-940D-9629D03B4E60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D6C194AC-BF4E-46E2-A746-40D18FC7BF9D}" type="pres">
      <dgm:prSet presAssocID="{F11D9819-9735-4F0C-940D-9629D03B4E60}" presName="rootConnector1" presStyleLbl="node1" presStyleIdx="0" presStyleCnt="6"/>
      <dgm:spPr/>
      <dgm:t>
        <a:bodyPr/>
        <a:lstStyle/>
        <a:p>
          <a:endParaRPr lang="en-AU"/>
        </a:p>
      </dgm:t>
    </dgm:pt>
    <dgm:pt modelId="{09AF8127-E6DB-43A3-91FE-10CAADCFD29D}" type="pres">
      <dgm:prSet presAssocID="{F11D9819-9735-4F0C-940D-9629D03B4E60}" presName="hierChild2" presStyleCnt="0"/>
      <dgm:spPr/>
    </dgm:pt>
    <dgm:pt modelId="{D48AEA8D-2920-4DF9-9F91-E49FBC2E4F5F}" type="pres">
      <dgm:prSet presAssocID="{AF6221EA-B4D6-440D-8419-E5961EE2D347}" presName="Name37" presStyleLbl="parChTrans1D2" presStyleIdx="0" presStyleCnt="10"/>
      <dgm:spPr/>
      <dgm:t>
        <a:bodyPr/>
        <a:lstStyle/>
        <a:p>
          <a:endParaRPr lang="en-AU"/>
        </a:p>
      </dgm:t>
    </dgm:pt>
    <dgm:pt modelId="{CA24DF41-42D3-4ABF-BAAA-E36F1EA49871}" type="pres">
      <dgm:prSet presAssocID="{D49EE263-4D12-47F2-AFAB-599BAF02F1DA}" presName="hierRoot2" presStyleCnt="0">
        <dgm:presLayoutVars>
          <dgm:hierBranch val="init"/>
        </dgm:presLayoutVars>
      </dgm:prSet>
      <dgm:spPr/>
    </dgm:pt>
    <dgm:pt modelId="{88F874D2-6455-4EA5-B304-7FA5B8954BEE}" type="pres">
      <dgm:prSet presAssocID="{D49EE263-4D12-47F2-AFAB-599BAF02F1DA}" presName="rootComposite" presStyleCnt="0"/>
      <dgm:spPr/>
    </dgm:pt>
    <dgm:pt modelId="{CA3BFAE9-BE74-4C84-89DE-E44F03A4E6C6}" type="pres">
      <dgm:prSet presAssocID="{D49EE263-4D12-47F2-AFAB-599BAF02F1DA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8C06B925-C028-4002-8434-383F3C57E410}" type="pres">
      <dgm:prSet presAssocID="{D49EE263-4D12-47F2-AFAB-599BAF02F1DA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688CA23-6DD0-4724-9FAC-D9C047296C93}" type="pres">
      <dgm:prSet presAssocID="{D49EE263-4D12-47F2-AFAB-599BAF02F1DA}" presName="rootConnector" presStyleLbl="node2" presStyleIdx="0" presStyleCnt="0"/>
      <dgm:spPr/>
      <dgm:t>
        <a:bodyPr/>
        <a:lstStyle/>
        <a:p>
          <a:endParaRPr lang="en-AU"/>
        </a:p>
      </dgm:t>
    </dgm:pt>
    <dgm:pt modelId="{6F8C6DF8-7D84-450E-908E-EC8604C988B9}" type="pres">
      <dgm:prSet presAssocID="{D49EE263-4D12-47F2-AFAB-599BAF02F1DA}" presName="hierChild4" presStyleCnt="0"/>
      <dgm:spPr/>
    </dgm:pt>
    <dgm:pt modelId="{62189C41-8890-4C9C-A541-B556AB6D28D0}" type="pres">
      <dgm:prSet presAssocID="{D49EE263-4D12-47F2-AFAB-599BAF02F1DA}" presName="hierChild5" presStyleCnt="0"/>
      <dgm:spPr/>
    </dgm:pt>
    <dgm:pt modelId="{D3599E74-13E5-40FF-BF47-9DAD1119245B}" type="pres">
      <dgm:prSet presAssocID="{1C57C483-0684-4861-BEFD-FB48B692293F}" presName="Name37" presStyleLbl="parChTrans1D2" presStyleIdx="1" presStyleCnt="10"/>
      <dgm:spPr/>
      <dgm:t>
        <a:bodyPr/>
        <a:lstStyle/>
        <a:p>
          <a:endParaRPr lang="en-AU"/>
        </a:p>
      </dgm:t>
    </dgm:pt>
    <dgm:pt modelId="{0D00209D-11DB-4796-B278-2A11BB8D2D6F}" type="pres">
      <dgm:prSet presAssocID="{4788C58C-7C3A-48C2-A23C-9A3530D10CAE}" presName="hierRoot2" presStyleCnt="0">
        <dgm:presLayoutVars>
          <dgm:hierBranch val="init"/>
        </dgm:presLayoutVars>
      </dgm:prSet>
      <dgm:spPr/>
    </dgm:pt>
    <dgm:pt modelId="{09837145-7052-4CBF-89A5-988C44789B0C}" type="pres">
      <dgm:prSet presAssocID="{4788C58C-7C3A-48C2-A23C-9A3530D10CAE}" presName="rootComposite" presStyleCnt="0"/>
      <dgm:spPr/>
    </dgm:pt>
    <dgm:pt modelId="{F4C0D3FB-04F7-45E0-967D-98D1754875A5}" type="pres">
      <dgm:prSet presAssocID="{4788C58C-7C3A-48C2-A23C-9A3530D10CAE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8C80932F-AD45-4D9E-BB31-C28989CF0A53}" type="pres">
      <dgm:prSet presAssocID="{4788C58C-7C3A-48C2-A23C-9A3530D10CAE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ABD7C000-5C26-47F7-B570-F9A501A9CED8}" type="pres">
      <dgm:prSet presAssocID="{4788C58C-7C3A-48C2-A23C-9A3530D10CAE}" presName="rootConnector" presStyleLbl="node2" presStyleIdx="0" presStyleCnt="0"/>
      <dgm:spPr/>
      <dgm:t>
        <a:bodyPr/>
        <a:lstStyle/>
        <a:p>
          <a:endParaRPr lang="en-AU"/>
        </a:p>
      </dgm:t>
    </dgm:pt>
    <dgm:pt modelId="{93B9DDAF-2C7D-43BC-909A-DF53B80EF62A}" type="pres">
      <dgm:prSet presAssocID="{4788C58C-7C3A-48C2-A23C-9A3530D10CAE}" presName="hierChild4" presStyleCnt="0"/>
      <dgm:spPr/>
    </dgm:pt>
    <dgm:pt modelId="{42B6F6F3-E8B5-4FA6-B451-FD2A1B519200}" type="pres">
      <dgm:prSet presAssocID="{4788C58C-7C3A-48C2-A23C-9A3530D10CAE}" presName="hierChild5" presStyleCnt="0"/>
      <dgm:spPr/>
    </dgm:pt>
    <dgm:pt modelId="{7A2C1643-6DFB-4BAD-99E1-B893AEEF7593}" type="pres">
      <dgm:prSet presAssocID="{0419EBBC-A64C-407C-B55B-143E0BA82BA0}" presName="Name37" presStyleLbl="parChTrans1D2" presStyleIdx="2" presStyleCnt="10"/>
      <dgm:spPr/>
      <dgm:t>
        <a:bodyPr/>
        <a:lstStyle/>
        <a:p>
          <a:endParaRPr lang="en-AU"/>
        </a:p>
      </dgm:t>
    </dgm:pt>
    <dgm:pt modelId="{B9BCA056-93C1-4464-B17A-1C2D2544BFD8}" type="pres">
      <dgm:prSet presAssocID="{33EA33EF-21A1-43B0-A2F9-3F221512C195}" presName="hierRoot2" presStyleCnt="0">
        <dgm:presLayoutVars>
          <dgm:hierBranch val="init"/>
        </dgm:presLayoutVars>
      </dgm:prSet>
      <dgm:spPr/>
    </dgm:pt>
    <dgm:pt modelId="{C8E965F2-5B08-4273-BF15-8131D453B1D9}" type="pres">
      <dgm:prSet presAssocID="{33EA33EF-21A1-43B0-A2F9-3F221512C195}" presName="rootComposite" presStyleCnt="0"/>
      <dgm:spPr/>
    </dgm:pt>
    <dgm:pt modelId="{D168DFD6-D78C-41BB-BD7B-8AAB9CFDE476}" type="pres">
      <dgm:prSet presAssocID="{33EA33EF-21A1-43B0-A2F9-3F221512C195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7C663E17-4B87-4ECC-9492-3008003F59D2}" type="pres">
      <dgm:prSet presAssocID="{33EA33EF-21A1-43B0-A2F9-3F221512C195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98AAE6BB-9E86-445E-B462-11BB13BFC91A}" type="pres">
      <dgm:prSet presAssocID="{33EA33EF-21A1-43B0-A2F9-3F221512C195}" presName="rootConnector" presStyleLbl="node2" presStyleIdx="0" presStyleCnt="0"/>
      <dgm:spPr/>
      <dgm:t>
        <a:bodyPr/>
        <a:lstStyle/>
        <a:p>
          <a:endParaRPr lang="en-AU"/>
        </a:p>
      </dgm:t>
    </dgm:pt>
    <dgm:pt modelId="{82B602A3-02D7-434C-8A2F-F7BA908F9FA3}" type="pres">
      <dgm:prSet presAssocID="{33EA33EF-21A1-43B0-A2F9-3F221512C195}" presName="hierChild4" presStyleCnt="0"/>
      <dgm:spPr/>
    </dgm:pt>
    <dgm:pt modelId="{78FD986D-85A0-4270-87BD-76A20B25C2F2}" type="pres">
      <dgm:prSet presAssocID="{33EA33EF-21A1-43B0-A2F9-3F221512C195}" presName="hierChild5" presStyleCnt="0"/>
      <dgm:spPr/>
    </dgm:pt>
    <dgm:pt modelId="{DC9EEFFC-82C7-4029-AE61-FFE8E352B942}" type="pres">
      <dgm:prSet presAssocID="{7A6D14F4-37D4-4C06-8173-A5F82E569952}" presName="Name37" presStyleLbl="parChTrans1D2" presStyleIdx="3" presStyleCnt="10"/>
      <dgm:spPr/>
      <dgm:t>
        <a:bodyPr/>
        <a:lstStyle/>
        <a:p>
          <a:endParaRPr lang="en-AU"/>
        </a:p>
      </dgm:t>
    </dgm:pt>
    <dgm:pt modelId="{DB684BE2-0D1B-4C34-B17E-D2256BBFE856}" type="pres">
      <dgm:prSet presAssocID="{9D17F788-8400-4F1A-BA72-FCAAE2C32267}" presName="hierRoot2" presStyleCnt="0">
        <dgm:presLayoutVars>
          <dgm:hierBranch val="init"/>
        </dgm:presLayoutVars>
      </dgm:prSet>
      <dgm:spPr/>
    </dgm:pt>
    <dgm:pt modelId="{F21ED5EE-A108-491B-9460-1DDBC3772AE7}" type="pres">
      <dgm:prSet presAssocID="{9D17F788-8400-4F1A-BA72-FCAAE2C32267}" presName="rootComposite" presStyleCnt="0"/>
      <dgm:spPr/>
    </dgm:pt>
    <dgm:pt modelId="{AA244BCF-390E-4EA8-9DF4-38BEDC1CA7A8}" type="pres">
      <dgm:prSet presAssocID="{9D17F788-8400-4F1A-BA72-FCAAE2C32267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EE463853-A07F-4257-9327-620FC6213195}" type="pres">
      <dgm:prSet presAssocID="{9D17F788-8400-4F1A-BA72-FCAAE2C32267}" presName="titleText2" presStyleLbl="fgAcc1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FDF39035-D3D2-44CB-9B8F-64ECFD3A876F}" type="pres">
      <dgm:prSet presAssocID="{9D17F788-8400-4F1A-BA72-FCAAE2C32267}" presName="rootConnector" presStyleLbl="node2" presStyleIdx="0" presStyleCnt="0"/>
      <dgm:spPr/>
      <dgm:t>
        <a:bodyPr/>
        <a:lstStyle/>
        <a:p>
          <a:endParaRPr lang="en-AU"/>
        </a:p>
      </dgm:t>
    </dgm:pt>
    <dgm:pt modelId="{9AB732A1-BAEA-460C-B448-55E333321428}" type="pres">
      <dgm:prSet presAssocID="{9D17F788-8400-4F1A-BA72-FCAAE2C32267}" presName="hierChild4" presStyleCnt="0"/>
      <dgm:spPr/>
    </dgm:pt>
    <dgm:pt modelId="{7E87FE56-46FC-4B0B-ADCB-264AF66C1339}" type="pres">
      <dgm:prSet presAssocID="{9D17F788-8400-4F1A-BA72-FCAAE2C32267}" presName="hierChild5" presStyleCnt="0"/>
      <dgm:spPr/>
    </dgm:pt>
    <dgm:pt modelId="{96B04396-4F89-4236-859F-DFCBE873841E}" type="pres">
      <dgm:prSet presAssocID="{8CA882EC-B3A3-4CBD-BC07-B29DF612EF69}" presName="Name37" presStyleLbl="parChTrans1D2" presStyleIdx="4" presStyleCnt="10"/>
      <dgm:spPr/>
      <dgm:t>
        <a:bodyPr/>
        <a:lstStyle/>
        <a:p>
          <a:endParaRPr lang="en-AU"/>
        </a:p>
      </dgm:t>
    </dgm:pt>
    <dgm:pt modelId="{A85C0DA6-9C49-43E4-93D9-F7C30CD4918B}" type="pres">
      <dgm:prSet presAssocID="{7182948F-DE72-4292-8F5E-BFC71F17DE7E}" presName="hierRoot2" presStyleCnt="0">
        <dgm:presLayoutVars>
          <dgm:hierBranch val="init"/>
        </dgm:presLayoutVars>
      </dgm:prSet>
      <dgm:spPr/>
    </dgm:pt>
    <dgm:pt modelId="{9B9A3CDD-FAED-4103-8973-3606769278EC}" type="pres">
      <dgm:prSet presAssocID="{7182948F-DE72-4292-8F5E-BFC71F17DE7E}" presName="rootComposite" presStyleCnt="0"/>
      <dgm:spPr/>
    </dgm:pt>
    <dgm:pt modelId="{DE4C4CC0-A348-4471-A882-8AD2EF0C5763}" type="pres">
      <dgm:prSet presAssocID="{7182948F-DE72-4292-8F5E-BFC71F17DE7E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60EB682E-F13A-47B3-A20E-FD704FF292E6}" type="pres">
      <dgm:prSet presAssocID="{7182948F-DE72-4292-8F5E-BFC71F17DE7E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4EB5300-4E39-49FB-BC93-975A29D12E87}" type="pres">
      <dgm:prSet presAssocID="{7182948F-DE72-4292-8F5E-BFC71F17DE7E}" presName="rootConnector" presStyleLbl="node2" presStyleIdx="0" presStyleCnt="0"/>
      <dgm:spPr/>
      <dgm:t>
        <a:bodyPr/>
        <a:lstStyle/>
        <a:p>
          <a:endParaRPr lang="en-AU"/>
        </a:p>
      </dgm:t>
    </dgm:pt>
    <dgm:pt modelId="{EAB15157-DDF1-4106-AC20-02A9E1918536}" type="pres">
      <dgm:prSet presAssocID="{7182948F-DE72-4292-8F5E-BFC71F17DE7E}" presName="hierChild4" presStyleCnt="0"/>
      <dgm:spPr/>
    </dgm:pt>
    <dgm:pt modelId="{6600696F-DEA0-4AC9-B824-396C73025110}" type="pres">
      <dgm:prSet presAssocID="{7182948F-DE72-4292-8F5E-BFC71F17DE7E}" presName="hierChild5" presStyleCnt="0"/>
      <dgm:spPr/>
    </dgm:pt>
    <dgm:pt modelId="{43A8EA0E-E848-47BF-A286-CE6EF195B27A}" type="pres">
      <dgm:prSet presAssocID="{A7988F7F-E43E-4ECC-90C2-5FDFFE720CC8}" presName="Name37" presStyleLbl="parChTrans1D2" presStyleIdx="5" presStyleCnt="10"/>
      <dgm:spPr/>
      <dgm:t>
        <a:bodyPr/>
        <a:lstStyle/>
        <a:p>
          <a:endParaRPr lang="en-GB"/>
        </a:p>
      </dgm:t>
    </dgm:pt>
    <dgm:pt modelId="{3761E456-CAE5-4152-9AB7-DA6902858E8B}" type="pres">
      <dgm:prSet presAssocID="{838427B6-BB86-4CBD-8717-723D513753E0}" presName="hierRoot2" presStyleCnt="0">
        <dgm:presLayoutVars>
          <dgm:hierBranch val="init"/>
        </dgm:presLayoutVars>
      </dgm:prSet>
      <dgm:spPr/>
    </dgm:pt>
    <dgm:pt modelId="{E3E36C90-9D4C-4A8A-9DDD-A3AB9CA4C8B3}" type="pres">
      <dgm:prSet presAssocID="{838427B6-BB86-4CBD-8717-723D513753E0}" presName="rootComposite" presStyleCnt="0"/>
      <dgm:spPr/>
    </dgm:pt>
    <dgm:pt modelId="{DB554D3F-D6CE-4C81-83CC-416B80A178A3}" type="pres">
      <dgm:prSet presAssocID="{838427B6-BB86-4CBD-8717-723D513753E0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60296575-2478-461A-B1A8-00885A7B7C29}" type="pres">
      <dgm:prSet presAssocID="{838427B6-BB86-4CBD-8717-723D513753E0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F5A25F6E-B4D4-4F5A-9DF9-9ABA444D456E}" type="pres">
      <dgm:prSet presAssocID="{838427B6-BB86-4CBD-8717-723D513753E0}" presName="rootConnector" presStyleLbl="node2" presStyleIdx="0" presStyleCnt="0"/>
      <dgm:spPr/>
      <dgm:t>
        <a:bodyPr/>
        <a:lstStyle/>
        <a:p>
          <a:endParaRPr lang="en-AU"/>
        </a:p>
      </dgm:t>
    </dgm:pt>
    <dgm:pt modelId="{16DC6452-FDE0-4D9E-AE95-31845D894E5F}" type="pres">
      <dgm:prSet presAssocID="{838427B6-BB86-4CBD-8717-723D513753E0}" presName="hierChild4" presStyleCnt="0"/>
      <dgm:spPr/>
    </dgm:pt>
    <dgm:pt modelId="{98F0379B-C0FB-45C6-B1F4-6737CCBA36EE}" type="pres">
      <dgm:prSet presAssocID="{838427B6-BB86-4CBD-8717-723D513753E0}" presName="hierChild5" presStyleCnt="0"/>
      <dgm:spPr/>
    </dgm:pt>
    <dgm:pt modelId="{BFB509BE-6614-42F6-A67A-72D64BA482D2}" type="pres">
      <dgm:prSet presAssocID="{F11D9819-9735-4F0C-940D-9629D03B4E60}" presName="hierChild3" presStyleCnt="0"/>
      <dgm:spPr/>
    </dgm:pt>
    <dgm:pt modelId="{965A510B-3FE2-4680-A0C2-FD6C13A69AF9}" type="pres">
      <dgm:prSet presAssocID="{38580E94-3965-48DF-AEA0-63235E650E4C}" presName="Name96" presStyleLbl="parChTrans1D2" presStyleIdx="6" presStyleCnt="10"/>
      <dgm:spPr/>
      <dgm:t>
        <a:bodyPr/>
        <a:lstStyle/>
        <a:p>
          <a:endParaRPr lang="en-AU"/>
        </a:p>
      </dgm:t>
    </dgm:pt>
    <dgm:pt modelId="{3D3F1194-49FA-403B-9364-6BAE793580B8}" type="pres">
      <dgm:prSet presAssocID="{D93EAB60-20CC-4834-8872-402F7D3AC515}" presName="hierRoot3" presStyleCnt="0">
        <dgm:presLayoutVars>
          <dgm:hierBranch val="init"/>
        </dgm:presLayoutVars>
      </dgm:prSet>
      <dgm:spPr/>
    </dgm:pt>
    <dgm:pt modelId="{60237479-F374-4AF3-B515-CC432CF32E3D}" type="pres">
      <dgm:prSet presAssocID="{D93EAB60-20CC-4834-8872-402F7D3AC515}" presName="rootComposite3" presStyleCnt="0"/>
      <dgm:spPr/>
    </dgm:pt>
    <dgm:pt modelId="{0CEE42B2-43D3-4FB1-81BA-13888DD254FE}" type="pres">
      <dgm:prSet presAssocID="{D93EAB60-20CC-4834-8872-402F7D3AC515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604315B-3CBE-440E-A917-57256EE9A596}" type="pres">
      <dgm:prSet presAssocID="{D93EAB60-20CC-4834-8872-402F7D3AC515}" presName="titleText3" presStyleLbl="fgAcc2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693918E3-3E77-4BAE-9D63-D4B94132DDAC}" type="pres">
      <dgm:prSet presAssocID="{D93EAB60-20CC-4834-8872-402F7D3AC515}" presName="rootConnector3" presStyleLbl="asst1" presStyleIdx="0" presStyleCnt="4"/>
      <dgm:spPr/>
      <dgm:t>
        <a:bodyPr/>
        <a:lstStyle/>
        <a:p>
          <a:endParaRPr lang="en-AU"/>
        </a:p>
      </dgm:t>
    </dgm:pt>
    <dgm:pt modelId="{61FE1D69-5F00-4A20-AF0D-3C9B7B7AD187}" type="pres">
      <dgm:prSet presAssocID="{D93EAB60-20CC-4834-8872-402F7D3AC515}" presName="hierChild6" presStyleCnt="0"/>
      <dgm:spPr/>
    </dgm:pt>
    <dgm:pt modelId="{213289AB-1300-4215-9258-3BEF49BDE6E3}" type="pres">
      <dgm:prSet presAssocID="{D93EAB60-20CC-4834-8872-402F7D3AC515}" presName="hierChild7" presStyleCnt="0"/>
      <dgm:spPr/>
    </dgm:pt>
    <dgm:pt modelId="{D0BEE441-8992-45E0-84E6-A942F49A5E49}" type="pres">
      <dgm:prSet presAssocID="{F7EAE021-835B-492F-A1CA-EF4BF8F5CDE4}" presName="Name96" presStyleLbl="parChTrans1D2" presStyleIdx="7" presStyleCnt="10"/>
      <dgm:spPr/>
      <dgm:t>
        <a:bodyPr/>
        <a:lstStyle/>
        <a:p>
          <a:endParaRPr lang="en-AU"/>
        </a:p>
      </dgm:t>
    </dgm:pt>
    <dgm:pt modelId="{CCB8FBF6-2C7C-4D59-BE4D-BB9CA6135E6E}" type="pres">
      <dgm:prSet presAssocID="{D364018E-A002-48DD-9118-905C81C4F993}" presName="hierRoot3" presStyleCnt="0">
        <dgm:presLayoutVars>
          <dgm:hierBranch val="init"/>
        </dgm:presLayoutVars>
      </dgm:prSet>
      <dgm:spPr/>
    </dgm:pt>
    <dgm:pt modelId="{7F289CAD-6F97-4961-9474-F507AFD33D11}" type="pres">
      <dgm:prSet presAssocID="{D364018E-A002-48DD-9118-905C81C4F993}" presName="rootComposite3" presStyleCnt="0"/>
      <dgm:spPr/>
    </dgm:pt>
    <dgm:pt modelId="{FE13EB43-426E-4E3E-A2DC-B88400487A52}" type="pres">
      <dgm:prSet presAssocID="{D364018E-A002-48DD-9118-905C81C4F993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2A83285-3F58-4E79-875B-7B89A3ABC288}" type="pres">
      <dgm:prSet presAssocID="{D364018E-A002-48DD-9118-905C81C4F993}" presName="titleText3" presStyleLbl="fgAcc2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058127DC-967A-41F3-AF7D-A2516E989015}" type="pres">
      <dgm:prSet presAssocID="{D364018E-A002-48DD-9118-905C81C4F993}" presName="rootConnector3" presStyleLbl="asst1" presStyleIdx="1" presStyleCnt="4"/>
      <dgm:spPr/>
      <dgm:t>
        <a:bodyPr/>
        <a:lstStyle/>
        <a:p>
          <a:endParaRPr lang="en-AU"/>
        </a:p>
      </dgm:t>
    </dgm:pt>
    <dgm:pt modelId="{41D1DDD6-3766-4F65-805D-B19017EFB00C}" type="pres">
      <dgm:prSet presAssocID="{D364018E-A002-48DD-9118-905C81C4F993}" presName="hierChild6" presStyleCnt="0"/>
      <dgm:spPr/>
    </dgm:pt>
    <dgm:pt modelId="{0AB9B574-7BB4-4AF0-B01F-782C50663613}" type="pres">
      <dgm:prSet presAssocID="{D364018E-A002-48DD-9118-905C81C4F993}" presName="hierChild7" presStyleCnt="0"/>
      <dgm:spPr/>
    </dgm:pt>
    <dgm:pt modelId="{754F4FD4-35F0-41EB-ABB2-76695E1562AE}" type="pres">
      <dgm:prSet presAssocID="{B5894BB7-F7CB-405F-AE15-ED0A41373EA0}" presName="Name96" presStyleLbl="parChTrans1D2" presStyleIdx="8" presStyleCnt="10"/>
      <dgm:spPr/>
      <dgm:t>
        <a:bodyPr/>
        <a:lstStyle/>
        <a:p>
          <a:endParaRPr lang="en-AU"/>
        </a:p>
      </dgm:t>
    </dgm:pt>
    <dgm:pt modelId="{7D07DB7B-5630-48FF-A634-93AB15EB5710}" type="pres">
      <dgm:prSet presAssocID="{FAA68BA5-32B0-48AF-BE34-1A187BC29B4A}" presName="hierRoot3" presStyleCnt="0">
        <dgm:presLayoutVars>
          <dgm:hierBranch val="init"/>
        </dgm:presLayoutVars>
      </dgm:prSet>
      <dgm:spPr/>
    </dgm:pt>
    <dgm:pt modelId="{4CA936FD-34F6-4B13-884F-0CA421FB71F4}" type="pres">
      <dgm:prSet presAssocID="{FAA68BA5-32B0-48AF-BE34-1A187BC29B4A}" presName="rootComposite3" presStyleCnt="0"/>
      <dgm:spPr/>
    </dgm:pt>
    <dgm:pt modelId="{F09C825A-2310-402E-B5C7-61556B430778}" type="pres">
      <dgm:prSet presAssocID="{FAA68BA5-32B0-48AF-BE34-1A187BC29B4A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90F87FC-F5B7-4770-B682-E80E9D6D8228}" type="pres">
      <dgm:prSet presAssocID="{FAA68BA5-32B0-48AF-BE34-1A187BC29B4A}" presName="titleText3" presStyleLbl="fgAcc2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8676ACF-E493-4CA6-8FE3-D9E266D3C7E1}" type="pres">
      <dgm:prSet presAssocID="{FAA68BA5-32B0-48AF-BE34-1A187BC29B4A}" presName="rootConnector3" presStyleLbl="asst1" presStyleIdx="2" presStyleCnt="4"/>
      <dgm:spPr/>
      <dgm:t>
        <a:bodyPr/>
        <a:lstStyle/>
        <a:p>
          <a:endParaRPr lang="en-AU"/>
        </a:p>
      </dgm:t>
    </dgm:pt>
    <dgm:pt modelId="{7A6ABEEE-8573-4507-ABD9-E2EB150EBACC}" type="pres">
      <dgm:prSet presAssocID="{FAA68BA5-32B0-48AF-BE34-1A187BC29B4A}" presName="hierChild6" presStyleCnt="0"/>
      <dgm:spPr/>
    </dgm:pt>
    <dgm:pt modelId="{0084BC14-FD4D-456F-8684-3EB92BEFE34F}" type="pres">
      <dgm:prSet presAssocID="{FAA68BA5-32B0-48AF-BE34-1A187BC29B4A}" presName="hierChild7" presStyleCnt="0"/>
      <dgm:spPr/>
    </dgm:pt>
    <dgm:pt modelId="{CC720809-4478-42B5-BC60-D10778690FC4}" type="pres">
      <dgm:prSet presAssocID="{33D8999D-8D3D-4019-B08A-0BD0F6C6E865}" presName="Name96" presStyleLbl="parChTrans1D2" presStyleIdx="9" presStyleCnt="10"/>
      <dgm:spPr/>
      <dgm:t>
        <a:bodyPr/>
        <a:lstStyle/>
        <a:p>
          <a:endParaRPr lang="en-GB"/>
        </a:p>
      </dgm:t>
    </dgm:pt>
    <dgm:pt modelId="{459A4460-C166-42A1-9E4B-B676894F87A3}" type="pres">
      <dgm:prSet presAssocID="{D2B304C3-3FEC-4A8E-9E53-20B83B584734}" presName="hierRoot3" presStyleCnt="0">
        <dgm:presLayoutVars>
          <dgm:hierBranch val="init"/>
        </dgm:presLayoutVars>
      </dgm:prSet>
      <dgm:spPr/>
    </dgm:pt>
    <dgm:pt modelId="{93ABCC69-285D-4DE9-B947-BDAED4FD621E}" type="pres">
      <dgm:prSet presAssocID="{D2B304C3-3FEC-4A8E-9E53-20B83B584734}" presName="rootComposite3" presStyleCnt="0"/>
      <dgm:spPr/>
    </dgm:pt>
    <dgm:pt modelId="{2EC9E99F-83E4-427F-9722-4CC5F95F4404}" type="pres">
      <dgm:prSet presAssocID="{D2B304C3-3FEC-4A8E-9E53-20B83B584734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8B3C78C-0520-4836-8D36-1A4CD01E584A}" type="pres">
      <dgm:prSet presAssocID="{D2B304C3-3FEC-4A8E-9E53-20B83B584734}" presName="titleText3" presStyleLbl="fgAcc2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4D074E63-64FD-4CC0-AC39-7380B6D4E45E}" type="pres">
      <dgm:prSet presAssocID="{D2B304C3-3FEC-4A8E-9E53-20B83B584734}" presName="rootConnector3" presStyleLbl="asst1" presStyleIdx="3" presStyleCnt="4"/>
      <dgm:spPr/>
      <dgm:t>
        <a:bodyPr/>
        <a:lstStyle/>
        <a:p>
          <a:endParaRPr lang="en-AU"/>
        </a:p>
      </dgm:t>
    </dgm:pt>
    <dgm:pt modelId="{4680FF3D-DD71-4B81-BC14-6DFD5095FFF8}" type="pres">
      <dgm:prSet presAssocID="{D2B304C3-3FEC-4A8E-9E53-20B83B584734}" presName="hierChild6" presStyleCnt="0"/>
      <dgm:spPr/>
    </dgm:pt>
    <dgm:pt modelId="{99184B50-095B-46C2-A1F0-033BD565A89A}" type="pres">
      <dgm:prSet presAssocID="{D2B304C3-3FEC-4A8E-9E53-20B83B584734}" presName="hierChild7" presStyleCnt="0"/>
      <dgm:spPr/>
    </dgm:pt>
  </dgm:ptLst>
  <dgm:cxnLst>
    <dgm:cxn modelId="{67FAB0A2-31EE-4E26-98BC-69DB17123C83}" srcId="{F11D9819-9735-4F0C-940D-9629D03B4E60}" destId="{838427B6-BB86-4CBD-8717-723D513753E0}" srcOrd="9" destOrd="0" parTransId="{A7988F7F-E43E-4ECC-90C2-5FDFFE720CC8}" sibTransId="{9E22C08D-67DD-490A-9D1E-942B8F330508}"/>
    <dgm:cxn modelId="{BBCC060B-CEA0-4C2D-A703-DC8A31135E5D}" type="presOf" srcId="{8CA882EC-B3A3-4CBD-BC07-B29DF612EF69}" destId="{96B04396-4F89-4236-859F-DFCBE873841E}" srcOrd="0" destOrd="0" presId="urn:microsoft.com/office/officeart/2008/layout/NameandTitleOrganizationalChart"/>
    <dgm:cxn modelId="{BFE756EB-2802-422B-9390-ECBA3D7B167E}" type="presOf" srcId="{F11D9819-9735-4F0C-940D-9629D03B4E60}" destId="{F969DFC9-A252-4176-971C-BA0CDA6B6FC0}" srcOrd="0" destOrd="0" presId="urn:microsoft.com/office/officeart/2008/layout/NameandTitleOrganizationalChart"/>
    <dgm:cxn modelId="{2382E8CE-C1E6-40D2-8849-9A8D307C1B16}" type="presOf" srcId="{C3E6E9B5-A242-42D1-81F3-32426497DF86}" destId="{D976C457-AD7E-4376-9EAE-4CD8B6F11E1C}" srcOrd="0" destOrd="0" presId="urn:microsoft.com/office/officeart/2008/layout/NameandTitleOrganizationalChart"/>
    <dgm:cxn modelId="{ED337676-AEB3-4C5C-AF84-22360696D610}" type="presOf" srcId="{33D8999D-8D3D-4019-B08A-0BD0F6C6E865}" destId="{CC720809-4478-42B5-BC60-D10778690FC4}" srcOrd="0" destOrd="0" presId="urn:microsoft.com/office/officeart/2008/layout/NameandTitleOrganizationalChart"/>
    <dgm:cxn modelId="{8816CBE8-1643-4FD8-8B03-A1CE3868178B}" type="presOf" srcId="{FAA68BA5-32B0-48AF-BE34-1A187BC29B4A}" destId="{88676ACF-E493-4CA6-8FE3-D9E266D3C7E1}" srcOrd="1" destOrd="0" presId="urn:microsoft.com/office/officeart/2008/layout/NameandTitleOrganizationalChart"/>
    <dgm:cxn modelId="{111181EF-FC24-4163-A71E-A10823E03994}" type="presOf" srcId="{D2B304C3-3FEC-4A8E-9E53-20B83B584734}" destId="{4D074E63-64FD-4CC0-AC39-7380B6D4E45E}" srcOrd="1" destOrd="0" presId="urn:microsoft.com/office/officeart/2008/layout/NameandTitleOrganizationalChart"/>
    <dgm:cxn modelId="{00CACF52-2F38-40E3-B1A2-619A140A0471}" type="presOf" srcId="{AF6221EA-B4D6-440D-8419-E5961EE2D347}" destId="{D48AEA8D-2920-4DF9-9F91-E49FBC2E4F5F}" srcOrd="0" destOrd="0" presId="urn:microsoft.com/office/officeart/2008/layout/NameandTitleOrganizationalChart"/>
    <dgm:cxn modelId="{EB2A92C0-F0C2-43AB-A83E-0076E11377C9}" type="presOf" srcId="{B5894BB7-F7CB-405F-AE15-ED0A41373EA0}" destId="{754F4FD4-35F0-41EB-ABB2-76695E1562AE}" srcOrd="0" destOrd="0" presId="urn:microsoft.com/office/officeart/2008/layout/NameandTitleOrganizationalChart"/>
    <dgm:cxn modelId="{93481FBB-3E73-462A-9D1D-4B12C935FB61}" type="presOf" srcId="{4788C58C-7C3A-48C2-A23C-9A3530D10CAE}" destId="{ABD7C000-5C26-47F7-B570-F9A501A9CED8}" srcOrd="1" destOrd="0" presId="urn:microsoft.com/office/officeart/2008/layout/NameandTitleOrganizationalChart"/>
    <dgm:cxn modelId="{63D85CFD-D949-4DB8-83E0-6D0304EE297E}" type="presOf" srcId="{D49EE263-4D12-47F2-AFAB-599BAF02F1DA}" destId="{8688CA23-6DD0-4724-9FAC-D9C047296C93}" srcOrd="1" destOrd="0" presId="urn:microsoft.com/office/officeart/2008/layout/NameandTitleOrganizationalChart"/>
    <dgm:cxn modelId="{4952649F-EC72-4105-B77C-56B338CD5239}" srcId="{9B3B558C-4B64-4C4F-BB80-8E6E9687ED4E}" destId="{F11D9819-9735-4F0C-940D-9629D03B4E60}" srcOrd="0" destOrd="0" parTransId="{BC3AF0FB-7C85-48F0-AF49-90337EC3DE46}" sibTransId="{C3E6E9B5-A242-42D1-81F3-32426497DF86}"/>
    <dgm:cxn modelId="{6A4798AF-618D-486C-869F-A5AAD97F2CC3}" srcId="{F11D9819-9735-4F0C-940D-9629D03B4E60}" destId="{4788C58C-7C3A-48C2-A23C-9A3530D10CAE}" srcOrd="5" destOrd="0" parTransId="{1C57C483-0684-4861-BEFD-FB48B692293F}" sibTransId="{62CE1F40-D9C5-4374-A5B4-AC2F954D96EB}"/>
    <dgm:cxn modelId="{D971EBF2-71E7-4A2E-A22A-2013ACE13C1C}" type="presOf" srcId="{9D17F788-8400-4F1A-BA72-FCAAE2C32267}" destId="{AA244BCF-390E-4EA8-9DF4-38BEDC1CA7A8}" srcOrd="0" destOrd="0" presId="urn:microsoft.com/office/officeart/2008/layout/NameandTitleOrganizationalChart"/>
    <dgm:cxn modelId="{31A55036-E42D-4B5E-B072-004605B4FAE7}" type="presOf" srcId="{3D6E944F-DE97-46B1-9E5D-BF896A001679}" destId="{58B3C78C-0520-4836-8D36-1A4CD01E584A}" srcOrd="0" destOrd="0" presId="urn:microsoft.com/office/officeart/2008/layout/NameandTitleOrganizationalChart"/>
    <dgm:cxn modelId="{FE1B12B6-57B1-458B-B904-DCAAEB1892C1}" type="presOf" srcId="{E79AA775-562F-44D1-A2EB-C2923020F993}" destId="{F90F87FC-F5B7-4770-B682-E80E9D6D8228}" srcOrd="0" destOrd="0" presId="urn:microsoft.com/office/officeart/2008/layout/NameandTitleOrganizationalChart"/>
    <dgm:cxn modelId="{B895C8D3-4E09-4C2D-82D8-AC4983488AF4}" type="presOf" srcId="{FAA68BA5-32B0-48AF-BE34-1A187BC29B4A}" destId="{F09C825A-2310-402E-B5C7-61556B430778}" srcOrd="0" destOrd="0" presId="urn:microsoft.com/office/officeart/2008/layout/NameandTitleOrganizationalChart"/>
    <dgm:cxn modelId="{122A0CDA-55D0-4766-B1B2-68E6C92961C6}" srcId="{F11D9819-9735-4F0C-940D-9629D03B4E60}" destId="{9D17F788-8400-4F1A-BA72-FCAAE2C32267}" srcOrd="7" destOrd="0" parTransId="{7A6D14F4-37D4-4C06-8173-A5F82E569952}" sibTransId="{45C7B936-9D1A-45BF-ADBE-15248BEFB192}"/>
    <dgm:cxn modelId="{7A581465-188F-4358-85C1-DF16DF7C41C8}" type="presOf" srcId="{1C57C483-0684-4861-BEFD-FB48B692293F}" destId="{D3599E74-13E5-40FF-BF47-9DAD1119245B}" srcOrd="0" destOrd="0" presId="urn:microsoft.com/office/officeart/2008/layout/NameandTitleOrganizationalChart"/>
    <dgm:cxn modelId="{76A014C2-C64A-49BE-95A6-93D4E6DB0698}" type="presOf" srcId="{5DB2F80C-25C9-40AD-9482-E8DB2DEBCB1D}" destId="{7C663E17-4B87-4ECC-9492-3008003F59D2}" srcOrd="0" destOrd="0" presId="urn:microsoft.com/office/officeart/2008/layout/NameandTitleOrganizationalChart"/>
    <dgm:cxn modelId="{A8CF9F48-00F7-41AE-AF23-A1BF54873181}" srcId="{F11D9819-9735-4F0C-940D-9629D03B4E60}" destId="{D2B304C3-3FEC-4A8E-9E53-20B83B584734}" srcOrd="3" destOrd="0" parTransId="{33D8999D-8D3D-4019-B08A-0BD0F6C6E865}" sibTransId="{3D6E944F-DE97-46B1-9E5D-BF896A001679}"/>
    <dgm:cxn modelId="{FA1782A1-6E17-415F-BE60-A43648D2ED66}" srcId="{F11D9819-9735-4F0C-940D-9629D03B4E60}" destId="{7182948F-DE72-4292-8F5E-BFC71F17DE7E}" srcOrd="8" destOrd="0" parTransId="{8CA882EC-B3A3-4CBD-BC07-B29DF612EF69}" sibTransId="{E9995950-2675-4210-A852-B541ABD278A9}"/>
    <dgm:cxn modelId="{58222F8E-03C8-45CA-B144-2EB9F65E250A}" type="presOf" srcId="{4788C58C-7C3A-48C2-A23C-9A3530D10CAE}" destId="{F4C0D3FB-04F7-45E0-967D-98D1754875A5}" srcOrd="0" destOrd="0" presId="urn:microsoft.com/office/officeart/2008/layout/NameandTitleOrganizationalChart"/>
    <dgm:cxn modelId="{83AD77BE-B7F0-4E9B-A1F1-7CDCA17AA751}" type="presOf" srcId="{838427B6-BB86-4CBD-8717-723D513753E0}" destId="{DB554D3F-D6CE-4C81-83CC-416B80A178A3}" srcOrd="0" destOrd="0" presId="urn:microsoft.com/office/officeart/2008/layout/NameandTitleOrganizationalChart"/>
    <dgm:cxn modelId="{027C183F-46C3-4358-BAE4-292BC377D050}" srcId="{F11D9819-9735-4F0C-940D-9629D03B4E60}" destId="{FAA68BA5-32B0-48AF-BE34-1A187BC29B4A}" srcOrd="2" destOrd="0" parTransId="{B5894BB7-F7CB-405F-AE15-ED0A41373EA0}" sibTransId="{E79AA775-562F-44D1-A2EB-C2923020F993}"/>
    <dgm:cxn modelId="{F9331044-9F02-4566-BAAC-FAE11C759018}" type="presOf" srcId="{0419EBBC-A64C-407C-B55B-143E0BA82BA0}" destId="{7A2C1643-6DFB-4BAD-99E1-B893AEEF7593}" srcOrd="0" destOrd="0" presId="urn:microsoft.com/office/officeart/2008/layout/NameandTitleOrganizationalChart"/>
    <dgm:cxn modelId="{ED36267C-94F9-4DDA-95D2-479CABCBC1A3}" type="presOf" srcId="{7182948F-DE72-4292-8F5E-BFC71F17DE7E}" destId="{DE4C4CC0-A348-4471-A882-8AD2EF0C5763}" srcOrd="0" destOrd="0" presId="urn:microsoft.com/office/officeart/2008/layout/NameandTitleOrganizationalChart"/>
    <dgm:cxn modelId="{9DBCB165-22D8-4330-8C60-5B5597E859B1}" type="presOf" srcId="{D364018E-A002-48DD-9118-905C81C4F993}" destId="{058127DC-967A-41F3-AF7D-A2516E989015}" srcOrd="1" destOrd="0" presId="urn:microsoft.com/office/officeart/2008/layout/NameandTitleOrganizationalChart"/>
    <dgm:cxn modelId="{D2C98D7C-204D-4FCB-A66F-19D812C6C189}" type="presOf" srcId="{9B3B558C-4B64-4C4F-BB80-8E6E9687ED4E}" destId="{6F542C11-ADFF-441C-AF28-B758A4374BE2}" srcOrd="0" destOrd="0" presId="urn:microsoft.com/office/officeart/2008/layout/NameandTitleOrganizationalChart"/>
    <dgm:cxn modelId="{BF58556A-32F5-4096-87FA-472C24F97751}" type="presOf" srcId="{33EA33EF-21A1-43B0-A2F9-3F221512C195}" destId="{D168DFD6-D78C-41BB-BD7B-8AAB9CFDE476}" srcOrd="0" destOrd="0" presId="urn:microsoft.com/office/officeart/2008/layout/NameandTitleOrganizationalChart"/>
    <dgm:cxn modelId="{6EAC4959-0099-4EBD-B553-33B1B1F4D3C1}" type="presOf" srcId="{CAFD378E-580E-4A92-BAF3-A05AE13FB069}" destId="{62A83285-3F58-4E79-875B-7B89A3ABC288}" srcOrd="0" destOrd="0" presId="urn:microsoft.com/office/officeart/2008/layout/NameandTitleOrganizationalChart"/>
    <dgm:cxn modelId="{46610BC9-58CF-470A-B5F5-6825AE0102A8}" type="presOf" srcId="{F11D9819-9735-4F0C-940D-9629D03B4E60}" destId="{D6C194AC-BF4E-46E2-A746-40D18FC7BF9D}" srcOrd="1" destOrd="0" presId="urn:microsoft.com/office/officeart/2008/layout/NameandTitleOrganizationalChart"/>
    <dgm:cxn modelId="{A73B4A13-73DB-4FF2-9386-8370E7B76EA6}" type="presOf" srcId="{838427B6-BB86-4CBD-8717-723D513753E0}" destId="{F5A25F6E-B4D4-4F5A-9DF9-9ABA444D456E}" srcOrd="1" destOrd="0" presId="urn:microsoft.com/office/officeart/2008/layout/NameandTitleOrganizationalChart"/>
    <dgm:cxn modelId="{142B860D-7327-4173-89B1-38EEE665FAA8}" srcId="{F11D9819-9735-4F0C-940D-9629D03B4E60}" destId="{D93EAB60-20CC-4834-8872-402F7D3AC515}" srcOrd="0" destOrd="0" parTransId="{38580E94-3965-48DF-AEA0-63235E650E4C}" sibTransId="{C1647E3F-9EAF-4C12-AE5D-84A3E6B56315}"/>
    <dgm:cxn modelId="{2AD4F0EF-4598-40D9-AB9C-D45AE236EDD7}" type="presOf" srcId="{D49EE263-4D12-47F2-AFAB-599BAF02F1DA}" destId="{CA3BFAE9-BE74-4C84-89DE-E44F03A4E6C6}" srcOrd="0" destOrd="0" presId="urn:microsoft.com/office/officeart/2008/layout/NameandTitleOrganizationalChart"/>
    <dgm:cxn modelId="{63AA2C1A-ED57-4B6A-A1A8-5E900C9BD5CD}" type="presOf" srcId="{7182948F-DE72-4292-8F5E-BFC71F17DE7E}" destId="{24EB5300-4E39-49FB-BC93-975A29D12E87}" srcOrd="1" destOrd="0" presId="urn:microsoft.com/office/officeart/2008/layout/NameandTitleOrganizationalChart"/>
    <dgm:cxn modelId="{FD2B185C-972B-4848-9C78-8F36764B5CE4}" srcId="{F11D9819-9735-4F0C-940D-9629D03B4E60}" destId="{33EA33EF-21A1-43B0-A2F9-3F221512C195}" srcOrd="6" destOrd="0" parTransId="{0419EBBC-A64C-407C-B55B-143E0BA82BA0}" sibTransId="{5DB2F80C-25C9-40AD-9482-E8DB2DEBCB1D}"/>
    <dgm:cxn modelId="{3D6F68A6-2CF9-4501-9173-67CC62552B34}" type="presOf" srcId="{4712F4D6-09F5-40B4-B817-533E75A7103D}" destId="{8C06B925-C028-4002-8434-383F3C57E410}" srcOrd="0" destOrd="0" presId="urn:microsoft.com/office/officeart/2008/layout/NameandTitleOrganizationalChart"/>
    <dgm:cxn modelId="{55803F9A-E979-4C11-A65D-4887D3408300}" type="presOf" srcId="{9D17F788-8400-4F1A-BA72-FCAAE2C32267}" destId="{FDF39035-D3D2-44CB-9B8F-64ECFD3A876F}" srcOrd="1" destOrd="0" presId="urn:microsoft.com/office/officeart/2008/layout/NameandTitleOrganizationalChart"/>
    <dgm:cxn modelId="{36335A3C-FAE9-464F-9777-ADAE66FD177B}" type="presOf" srcId="{38580E94-3965-48DF-AEA0-63235E650E4C}" destId="{965A510B-3FE2-4680-A0C2-FD6C13A69AF9}" srcOrd="0" destOrd="0" presId="urn:microsoft.com/office/officeart/2008/layout/NameandTitleOrganizationalChart"/>
    <dgm:cxn modelId="{AAC1A6CE-FE21-467A-9391-806DD4E3577D}" type="presOf" srcId="{D2B304C3-3FEC-4A8E-9E53-20B83B584734}" destId="{2EC9E99F-83E4-427F-9722-4CC5F95F4404}" srcOrd="0" destOrd="0" presId="urn:microsoft.com/office/officeart/2008/layout/NameandTitleOrganizationalChart"/>
    <dgm:cxn modelId="{8CF74BFB-E306-43C4-B976-FC5B6045B702}" srcId="{F11D9819-9735-4F0C-940D-9629D03B4E60}" destId="{D49EE263-4D12-47F2-AFAB-599BAF02F1DA}" srcOrd="4" destOrd="0" parTransId="{AF6221EA-B4D6-440D-8419-E5961EE2D347}" sibTransId="{4712F4D6-09F5-40B4-B817-533E75A7103D}"/>
    <dgm:cxn modelId="{DC0BCAB8-994D-47F4-ADCF-A038B2E86FE4}" type="presOf" srcId="{9E22C08D-67DD-490A-9D1E-942B8F330508}" destId="{60296575-2478-461A-B1A8-00885A7B7C29}" srcOrd="0" destOrd="0" presId="urn:microsoft.com/office/officeart/2008/layout/NameandTitleOrganizationalChart"/>
    <dgm:cxn modelId="{B94E4A03-3A12-455F-9257-4EBECE7A7FC3}" type="presOf" srcId="{D93EAB60-20CC-4834-8872-402F7D3AC515}" destId="{693918E3-3E77-4BAE-9D63-D4B94132DDAC}" srcOrd="1" destOrd="0" presId="urn:microsoft.com/office/officeart/2008/layout/NameandTitleOrganizationalChart"/>
    <dgm:cxn modelId="{23DC2D8C-7A75-4556-A18D-955EB5495259}" type="presOf" srcId="{D93EAB60-20CC-4834-8872-402F7D3AC515}" destId="{0CEE42B2-43D3-4FB1-81BA-13888DD254FE}" srcOrd="0" destOrd="0" presId="urn:microsoft.com/office/officeart/2008/layout/NameandTitleOrganizationalChart"/>
    <dgm:cxn modelId="{B0FE4B4F-87C9-4D4F-ADF5-55BC313F2A6E}" type="presOf" srcId="{33EA33EF-21A1-43B0-A2F9-3F221512C195}" destId="{98AAE6BB-9E86-445E-B462-11BB13BFC91A}" srcOrd="1" destOrd="0" presId="urn:microsoft.com/office/officeart/2008/layout/NameandTitleOrganizationalChart"/>
    <dgm:cxn modelId="{2263AEB9-46E5-4D41-B7A9-D8710D8537E0}" type="presOf" srcId="{62CE1F40-D9C5-4374-A5B4-AC2F954D96EB}" destId="{8C80932F-AD45-4D9E-BB31-C28989CF0A53}" srcOrd="0" destOrd="0" presId="urn:microsoft.com/office/officeart/2008/layout/NameandTitleOrganizationalChart"/>
    <dgm:cxn modelId="{143455BA-BD7C-4211-B3CE-CFEFD506C6D7}" type="presOf" srcId="{F7EAE021-835B-492F-A1CA-EF4BF8F5CDE4}" destId="{D0BEE441-8992-45E0-84E6-A942F49A5E49}" srcOrd="0" destOrd="0" presId="urn:microsoft.com/office/officeart/2008/layout/NameandTitleOrganizationalChart"/>
    <dgm:cxn modelId="{74A0B84B-2C43-44E5-AB1D-B75B6446915A}" srcId="{F11D9819-9735-4F0C-940D-9629D03B4E60}" destId="{D364018E-A002-48DD-9118-905C81C4F993}" srcOrd="1" destOrd="0" parTransId="{F7EAE021-835B-492F-A1CA-EF4BF8F5CDE4}" sibTransId="{CAFD378E-580E-4A92-BAF3-A05AE13FB069}"/>
    <dgm:cxn modelId="{4149273F-859D-4684-BFCC-CB4F8B1BC385}" type="presOf" srcId="{E9995950-2675-4210-A852-B541ABD278A9}" destId="{60EB682E-F13A-47B3-A20E-FD704FF292E6}" srcOrd="0" destOrd="0" presId="urn:microsoft.com/office/officeart/2008/layout/NameandTitleOrganizationalChart"/>
    <dgm:cxn modelId="{5185C389-9045-4F89-918B-2F2494ABC291}" type="presOf" srcId="{45C7B936-9D1A-45BF-ADBE-15248BEFB192}" destId="{EE463853-A07F-4257-9327-620FC6213195}" srcOrd="0" destOrd="0" presId="urn:microsoft.com/office/officeart/2008/layout/NameandTitleOrganizationalChart"/>
    <dgm:cxn modelId="{34A79BF3-E91C-4195-A588-1C4DED97441D}" type="presOf" srcId="{7A6D14F4-37D4-4C06-8173-A5F82E569952}" destId="{DC9EEFFC-82C7-4029-AE61-FFE8E352B942}" srcOrd="0" destOrd="0" presId="urn:microsoft.com/office/officeart/2008/layout/NameandTitleOrganizationalChart"/>
    <dgm:cxn modelId="{A1E6B643-95C6-4969-AA2B-856C975916D5}" type="presOf" srcId="{C1647E3F-9EAF-4C12-AE5D-84A3E6B56315}" destId="{8604315B-3CBE-440E-A917-57256EE9A596}" srcOrd="0" destOrd="0" presId="urn:microsoft.com/office/officeart/2008/layout/NameandTitleOrganizationalChart"/>
    <dgm:cxn modelId="{7C3C24FD-4662-4A93-A756-79C943234038}" type="presOf" srcId="{A7988F7F-E43E-4ECC-90C2-5FDFFE720CC8}" destId="{43A8EA0E-E848-47BF-A286-CE6EF195B27A}" srcOrd="0" destOrd="0" presId="urn:microsoft.com/office/officeart/2008/layout/NameandTitleOrganizationalChart"/>
    <dgm:cxn modelId="{31170637-F206-4AAF-A515-8D9A0F67FB5C}" type="presOf" srcId="{D364018E-A002-48DD-9118-905C81C4F993}" destId="{FE13EB43-426E-4E3E-A2DC-B88400487A52}" srcOrd="0" destOrd="0" presId="urn:microsoft.com/office/officeart/2008/layout/NameandTitleOrganizationalChart"/>
    <dgm:cxn modelId="{CF321EF4-7858-436E-A75A-BA9A5499B1A0}" type="presParOf" srcId="{6F542C11-ADFF-441C-AF28-B758A4374BE2}" destId="{E4313481-B205-44D2-A023-97882594490F}" srcOrd="0" destOrd="0" presId="urn:microsoft.com/office/officeart/2008/layout/NameandTitleOrganizationalChart"/>
    <dgm:cxn modelId="{0BC9CF54-BEF5-4151-A3D4-33E2F7339FFE}" type="presParOf" srcId="{E4313481-B205-44D2-A023-97882594490F}" destId="{471AA20C-33F4-4CD7-86DD-BAD83D6A2105}" srcOrd="0" destOrd="0" presId="urn:microsoft.com/office/officeart/2008/layout/NameandTitleOrganizationalChart"/>
    <dgm:cxn modelId="{37CBD2F2-1CE0-4825-99C5-B7E8B197C9DB}" type="presParOf" srcId="{471AA20C-33F4-4CD7-86DD-BAD83D6A2105}" destId="{F969DFC9-A252-4176-971C-BA0CDA6B6FC0}" srcOrd="0" destOrd="0" presId="urn:microsoft.com/office/officeart/2008/layout/NameandTitleOrganizationalChart"/>
    <dgm:cxn modelId="{30C89D4F-7449-4918-B90D-9E550A90DBD0}" type="presParOf" srcId="{471AA20C-33F4-4CD7-86DD-BAD83D6A2105}" destId="{D976C457-AD7E-4376-9EAE-4CD8B6F11E1C}" srcOrd="1" destOrd="0" presId="urn:microsoft.com/office/officeart/2008/layout/NameandTitleOrganizationalChart"/>
    <dgm:cxn modelId="{96772AC4-2BEC-403D-99FE-EC8386732751}" type="presParOf" srcId="{471AA20C-33F4-4CD7-86DD-BAD83D6A2105}" destId="{D6C194AC-BF4E-46E2-A746-40D18FC7BF9D}" srcOrd="2" destOrd="0" presId="urn:microsoft.com/office/officeart/2008/layout/NameandTitleOrganizationalChart"/>
    <dgm:cxn modelId="{90EBCFB6-483D-498E-BF73-58718D072BA7}" type="presParOf" srcId="{E4313481-B205-44D2-A023-97882594490F}" destId="{09AF8127-E6DB-43A3-91FE-10CAADCFD29D}" srcOrd="1" destOrd="0" presId="urn:microsoft.com/office/officeart/2008/layout/NameandTitleOrganizationalChart"/>
    <dgm:cxn modelId="{FB7B47C1-F410-4B8F-826A-9C77A66C19D5}" type="presParOf" srcId="{09AF8127-E6DB-43A3-91FE-10CAADCFD29D}" destId="{D48AEA8D-2920-4DF9-9F91-E49FBC2E4F5F}" srcOrd="0" destOrd="0" presId="urn:microsoft.com/office/officeart/2008/layout/NameandTitleOrganizationalChart"/>
    <dgm:cxn modelId="{6E215B68-9A77-4A8C-BF9D-6A566F8EE2B8}" type="presParOf" srcId="{09AF8127-E6DB-43A3-91FE-10CAADCFD29D}" destId="{CA24DF41-42D3-4ABF-BAAA-E36F1EA49871}" srcOrd="1" destOrd="0" presId="urn:microsoft.com/office/officeart/2008/layout/NameandTitleOrganizationalChart"/>
    <dgm:cxn modelId="{6F64B5E0-09E5-4BB4-83B8-672E3C5C3073}" type="presParOf" srcId="{CA24DF41-42D3-4ABF-BAAA-E36F1EA49871}" destId="{88F874D2-6455-4EA5-B304-7FA5B8954BEE}" srcOrd="0" destOrd="0" presId="urn:microsoft.com/office/officeart/2008/layout/NameandTitleOrganizationalChart"/>
    <dgm:cxn modelId="{640EE3B0-5141-41AA-B4C5-5922BF22EF88}" type="presParOf" srcId="{88F874D2-6455-4EA5-B304-7FA5B8954BEE}" destId="{CA3BFAE9-BE74-4C84-89DE-E44F03A4E6C6}" srcOrd="0" destOrd="0" presId="urn:microsoft.com/office/officeart/2008/layout/NameandTitleOrganizationalChart"/>
    <dgm:cxn modelId="{BD568E31-9ABD-40AB-9250-073CC6915890}" type="presParOf" srcId="{88F874D2-6455-4EA5-B304-7FA5B8954BEE}" destId="{8C06B925-C028-4002-8434-383F3C57E410}" srcOrd="1" destOrd="0" presId="urn:microsoft.com/office/officeart/2008/layout/NameandTitleOrganizationalChart"/>
    <dgm:cxn modelId="{BC5B59A8-225C-4BD5-862E-53BCEF49A355}" type="presParOf" srcId="{88F874D2-6455-4EA5-B304-7FA5B8954BEE}" destId="{8688CA23-6DD0-4724-9FAC-D9C047296C93}" srcOrd="2" destOrd="0" presId="urn:microsoft.com/office/officeart/2008/layout/NameandTitleOrganizationalChart"/>
    <dgm:cxn modelId="{5C3B24B8-2FAD-4A2A-8B59-F2C03948E4E0}" type="presParOf" srcId="{CA24DF41-42D3-4ABF-BAAA-E36F1EA49871}" destId="{6F8C6DF8-7D84-450E-908E-EC8604C988B9}" srcOrd="1" destOrd="0" presId="urn:microsoft.com/office/officeart/2008/layout/NameandTitleOrganizationalChart"/>
    <dgm:cxn modelId="{45AF654A-23AD-4EE6-99BC-5033A916E404}" type="presParOf" srcId="{CA24DF41-42D3-4ABF-BAAA-E36F1EA49871}" destId="{62189C41-8890-4C9C-A541-B556AB6D28D0}" srcOrd="2" destOrd="0" presId="urn:microsoft.com/office/officeart/2008/layout/NameandTitleOrganizationalChart"/>
    <dgm:cxn modelId="{81A9A2E8-02CF-4DA6-B7D2-439611322906}" type="presParOf" srcId="{09AF8127-E6DB-43A3-91FE-10CAADCFD29D}" destId="{D3599E74-13E5-40FF-BF47-9DAD1119245B}" srcOrd="2" destOrd="0" presId="urn:microsoft.com/office/officeart/2008/layout/NameandTitleOrganizationalChart"/>
    <dgm:cxn modelId="{8E4394BA-4CD7-4EA7-A526-5ABED0251382}" type="presParOf" srcId="{09AF8127-E6DB-43A3-91FE-10CAADCFD29D}" destId="{0D00209D-11DB-4796-B278-2A11BB8D2D6F}" srcOrd="3" destOrd="0" presId="urn:microsoft.com/office/officeart/2008/layout/NameandTitleOrganizationalChart"/>
    <dgm:cxn modelId="{9CEAFAD6-7832-4B15-B098-785ED569263D}" type="presParOf" srcId="{0D00209D-11DB-4796-B278-2A11BB8D2D6F}" destId="{09837145-7052-4CBF-89A5-988C44789B0C}" srcOrd="0" destOrd="0" presId="urn:microsoft.com/office/officeart/2008/layout/NameandTitleOrganizationalChart"/>
    <dgm:cxn modelId="{D5102C1C-055F-44EF-AF7E-20EAE713676D}" type="presParOf" srcId="{09837145-7052-4CBF-89A5-988C44789B0C}" destId="{F4C0D3FB-04F7-45E0-967D-98D1754875A5}" srcOrd="0" destOrd="0" presId="urn:microsoft.com/office/officeart/2008/layout/NameandTitleOrganizationalChart"/>
    <dgm:cxn modelId="{F4CF7402-66BF-44BA-AA3E-1D63BD5451EE}" type="presParOf" srcId="{09837145-7052-4CBF-89A5-988C44789B0C}" destId="{8C80932F-AD45-4D9E-BB31-C28989CF0A53}" srcOrd="1" destOrd="0" presId="urn:microsoft.com/office/officeart/2008/layout/NameandTitleOrganizationalChart"/>
    <dgm:cxn modelId="{6450B2CD-B68D-4DE9-A192-BF07CFBC2CDB}" type="presParOf" srcId="{09837145-7052-4CBF-89A5-988C44789B0C}" destId="{ABD7C000-5C26-47F7-B570-F9A501A9CED8}" srcOrd="2" destOrd="0" presId="urn:microsoft.com/office/officeart/2008/layout/NameandTitleOrganizationalChart"/>
    <dgm:cxn modelId="{37DB2D5C-B7F3-4710-BD17-BA73DE4C6597}" type="presParOf" srcId="{0D00209D-11DB-4796-B278-2A11BB8D2D6F}" destId="{93B9DDAF-2C7D-43BC-909A-DF53B80EF62A}" srcOrd="1" destOrd="0" presId="urn:microsoft.com/office/officeart/2008/layout/NameandTitleOrganizationalChart"/>
    <dgm:cxn modelId="{C39C5064-DA20-493F-A4CA-C7D21770EAD3}" type="presParOf" srcId="{0D00209D-11DB-4796-B278-2A11BB8D2D6F}" destId="{42B6F6F3-E8B5-4FA6-B451-FD2A1B519200}" srcOrd="2" destOrd="0" presId="urn:microsoft.com/office/officeart/2008/layout/NameandTitleOrganizationalChart"/>
    <dgm:cxn modelId="{E211278D-5FBC-475D-B04B-62D2961395C1}" type="presParOf" srcId="{09AF8127-E6DB-43A3-91FE-10CAADCFD29D}" destId="{7A2C1643-6DFB-4BAD-99E1-B893AEEF7593}" srcOrd="4" destOrd="0" presId="urn:microsoft.com/office/officeart/2008/layout/NameandTitleOrganizationalChart"/>
    <dgm:cxn modelId="{CCA5A7D6-AF87-4D36-B7B1-4872095AD4C9}" type="presParOf" srcId="{09AF8127-E6DB-43A3-91FE-10CAADCFD29D}" destId="{B9BCA056-93C1-4464-B17A-1C2D2544BFD8}" srcOrd="5" destOrd="0" presId="urn:microsoft.com/office/officeart/2008/layout/NameandTitleOrganizationalChart"/>
    <dgm:cxn modelId="{073132B8-B052-4FC4-ACE7-9FA1494C73CA}" type="presParOf" srcId="{B9BCA056-93C1-4464-B17A-1C2D2544BFD8}" destId="{C8E965F2-5B08-4273-BF15-8131D453B1D9}" srcOrd="0" destOrd="0" presId="urn:microsoft.com/office/officeart/2008/layout/NameandTitleOrganizationalChart"/>
    <dgm:cxn modelId="{B7107573-34C1-4E92-9B72-C92B960A8E8F}" type="presParOf" srcId="{C8E965F2-5B08-4273-BF15-8131D453B1D9}" destId="{D168DFD6-D78C-41BB-BD7B-8AAB9CFDE476}" srcOrd="0" destOrd="0" presId="urn:microsoft.com/office/officeart/2008/layout/NameandTitleOrganizationalChart"/>
    <dgm:cxn modelId="{BEC4B8C2-D89A-42D2-B64B-21A6AF0692A9}" type="presParOf" srcId="{C8E965F2-5B08-4273-BF15-8131D453B1D9}" destId="{7C663E17-4B87-4ECC-9492-3008003F59D2}" srcOrd="1" destOrd="0" presId="urn:microsoft.com/office/officeart/2008/layout/NameandTitleOrganizationalChart"/>
    <dgm:cxn modelId="{DA7B3042-8BBA-4491-B346-ECC37C9EC13C}" type="presParOf" srcId="{C8E965F2-5B08-4273-BF15-8131D453B1D9}" destId="{98AAE6BB-9E86-445E-B462-11BB13BFC91A}" srcOrd="2" destOrd="0" presId="urn:microsoft.com/office/officeart/2008/layout/NameandTitleOrganizationalChart"/>
    <dgm:cxn modelId="{C703939E-94FD-4A63-97D4-E76A3C42B438}" type="presParOf" srcId="{B9BCA056-93C1-4464-B17A-1C2D2544BFD8}" destId="{82B602A3-02D7-434C-8A2F-F7BA908F9FA3}" srcOrd="1" destOrd="0" presId="urn:microsoft.com/office/officeart/2008/layout/NameandTitleOrganizationalChart"/>
    <dgm:cxn modelId="{F6645F83-8B6F-41E4-84B5-A0D6B800C55F}" type="presParOf" srcId="{B9BCA056-93C1-4464-B17A-1C2D2544BFD8}" destId="{78FD986D-85A0-4270-87BD-76A20B25C2F2}" srcOrd="2" destOrd="0" presId="urn:microsoft.com/office/officeart/2008/layout/NameandTitleOrganizationalChart"/>
    <dgm:cxn modelId="{0FF42E1A-B806-4656-909E-9774F7715CDB}" type="presParOf" srcId="{09AF8127-E6DB-43A3-91FE-10CAADCFD29D}" destId="{DC9EEFFC-82C7-4029-AE61-FFE8E352B942}" srcOrd="6" destOrd="0" presId="urn:microsoft.com/office/officeart/2008/layout/NameandTitleOrganizationalChart"/>
    <dgm:cxn modelId="{DF589C7F-13D2-4119-B17B-0016226B6432}" type="presParOf" srcId="{09AF8127-E6DB-43A3-91FE-10CAADCFD29D}" destId="{DB684BE2-0D1B-4C34-B17E-D2256BBFE856}" srcOrd="7" destOrd="0" presId="urn:microsoft.com/office/officeart/2008/layout/NameandTitleOrganizationalChart"/>
    <dgm:cxn modelId="{99AB5283-8051-41FD-9B59-D457208D4A47}" type="presParOf" srcId="{DB684BE2-0D1B-4C34-B17E-D2256BBFE856}" destId="{F21ED5EE-A108-491B-9460-1DDBC3772AE7}" srcOrd="0" destOrd="0" presId="urn:microsoft.com/office/officeart/2008/layout/NameandTitleOrganizationalChart"/>
    <dgm:cxn modelId="{D6D0E235-A173-4D69-BAF9-C32697C21A51}" type="presParOf" srcId="{F21ED5EE-A108-491B-9460-1DDBC3772AE7}" destId="{AA244BCF-390E-4EA8-9DF4-38BEDC1CA7A8}" srcOrd="0" destOrd="0" presId="urn:microsoft.com/office/officeart/2008/layout/NameandTitleOrganizationalChart"/>
    <dgm:cxn modelId="{E82A04A2-C393-416D-A39F-1C91D774A5A1}" type="presParOf" srcId="{F21ED5EE-A108-491B-9460-1DDBC3772AE7}" destId="{EE463853-A07F-4257-9327-620FC6213195}" srcOrd="1" destOrd="0" presId="urn:microsoft.com/office/officeart/2008/layout/NameandTitleOrganizationalChart"/>
    <dgm:cxn modelId="{9EA8312E-596F-4589-82B8-3729015E0CDA}" type="presParOf" srcId="{F21ED5EE-A108-491B-9460-1DDBC3772AE7}" destId="{FDF39035-D3D2-44CB-9B8F-64ECFD3A876F}" srcOrd="2" destOrd="0" presId="urn:microsoft.com/office/officeart/2008/layout/NameandTitleOrganizationalChart"/>
    <dgm:cxn modelId="{DC1DED5A-E2A7-43EF-B4BF-1F7EB4E7DD69}" type="presParOf" srcId="{DB684BE2-0D1B-4C34-B17E-D2256BBFE856}" destId="{9AB732A1-BAEA-460C-B448-55E333321428}" srcOrd="1" destOrd="0" presId="urn:microsoft.com/office/officeart/2008/layout/NameandTitleOrganizationalChart"/>
    <dgm:cxn modelId="{DDF2887A-C6B6-4CB0-9594-749CC1CF8344}" type="presParOf" srcId="{DB684BE2-0D1B-4C34-B17E-D2256BBFE856}" destId="{7E87FE56-46FC-4B0B-ADCB-264AF66C1339}" srcOrd="2" destOrd="0" presId="urn:microsoft.com/office/officeart/2008/layout/NameandTitleOrganizationalChart"/>
    <dgm:cxn modelId="{DC4178F7-B213-4FBB-901C-FFAE9C4BD832}" type="presParOf" srcId="{09AF8127-E6DB-43A3-91FE-10CAADCFD29D}" destId="{96B04396-4F89-4236-859F-DFCBE873841E}" srcOrd="8" destOrd="0" presId="urn:microsoft.com/office/officeart/2008/layout/NameandTitleOrganizationalChart"/>
    <dgm:cxn modelId="{D5191F5C-A0D1-4FEF-B190-5B5782531422}" type="presParOf" srcId="{09AF8127-E6DB-43A3-91FE-10CAADCFD29D}" destId="{A85C0DA6-9C49-43E4-93D9-F7C30CD4918B}" srcOrd="9" destOrd="0" presId="urn:microsoft.com/office/officeart/2008/layout/NameandTitleOrganizationalChart"/>
    <dgm:cxn modelId="{4EA18CA0-BF24-4BE5-80E9-8A54720CF76B}" type="presParOf" srcId="{A85C0DA6-9C49-43E4-93D9-F7C30CD4918B}" destId="{9B9A3CDD-FAED-4103-8973-3606769278EC}" srcOrd="0" destOrd="0" presId="urn:microsoft.com/office/officeart/2008/layout/NameandTitleOrganizationalChart"/>
    <dgm:cxn modelId="{021719FB-1DE9-46D4-9C55-51BF8F42240C}" type="presParOf" srcId="{9B9A3CDD-FAED-4103-8973-3606769278EC}" destId="{DE4C4CC0-A348-4471-A882-8AD2EF0C5763}" srcOrd="0" destOrd="0" presId="urn:microsoft.com/office/officeart/2008/layout/NameandTitleOrganizationalChart"/>
    <dgm:cxn modelId="{AF1EFA1C-68A3-47D6-9CEC-ACF87093F0AB}" type="presParOf" srcId="{9B9A3CDD-FAED-4103-8973-3606769278EC}" destId="{60EB682E-F13A-47B3-A20E-FD704FF292E6}" srcOrd="1" destOrd="0" presId="urn:microsoft.com/office/officeart/2008/layout/NameandTitleOrganizationalChart"/>
    <dgm:cxn modelId="{70276F13-582C-4752-B49F-712124D0090F}" type="presParOf" srcId="{9B9A3CDD-FAED-4103-8973-3606769278EC}" destId="{24EB5300-4E39-49FB-BC93-975A29D12E87}" srcOrd="2" destOrd="0" presId="urn:microsoft.com/office/officeart/2008/layout/NameandTitleOrganizationalChart"/>
    <dgm:cxn modelId="{75130B35-3287-4AA0-B781-C5A8EB10F64D}" type="presParOf" srcId="{A85C0DA6-9C49-43E4-93D9-F7C30CD4918B}" destId="{EAB15157-DDF1-4106-AC20-02A9E1918536}" srcOrd="1" destOrd="0" presId="urn:microsoft.com/office/officeart/2008/layout/NameandTitleOrganizationalChart"/>
    <dgm:cxn modelId="{CC1B6926-B3C1-484A-A0AB-07DA476D9585}" type="presParOf" srcId="{A85C0DA6-9C49-43E4-93D9-F7C30CD4918B}" destId="{6600696F-DEA0-4AC9-B824-396C73025110}" srcOrd="2" destOrd="0" presId="urn:microsoft.com/office/officeart/2008/layout/NameandTitleOrganizationalChart"/>
    <dgm:cxn modelId="{1DFB1A51-2C8B-474E-9786-B314EB7E84C4}" type="presParOf" srcId="{09AF8127-E6DB-43A3-91FE-10CAADCFD29D}" destId="{43A8EA0E-E848-47BF-A286-CE6EF195B27A}" srcOrd="10" destOrd="0" presId="urn:microsoft.com/office/officeart/2008/layout/NameandTitleOrganizationalChart"/>
    <dgm:cxn modelId="{449D6708-E99F-4E94-AB42-376419DC36A0}" type="presParOf" srcId="{09AF8127-E6DB-43A3-91FE-10CAADCFD29D}" destId="{3761E456-CAE5-4152-9AB7-DA6902858E8B}" srcOrd="11" destOrd="0" presId="urn:microsoft.com/office/officeart/2008/layout/NameandTitleOrganizationalChart"/>
    <dgm:cxn modelId="{03A83FC6-CB31-4A43-86C7-13AD72D3A96A}" type="presParOf" srcId="{3761E456-CAE5-4152-9AB7-DA6902858E8B}" destId="{E3E36C90-9D4C-4A8A-9DDD-A3AB9CA4C8B3}" srcOrd="0" destOrd="0" presId="urn:microsoft.com/office/officeart/2008/layout/NameandTitleOrganizationalChart"/>
    <dgm:cxn modelId="{7F0F37D6-DCFF-458F-B608-A82DD122C6F7}" type="presParOf" srcId="{E3E36C90-9D4C-4A8A-9DDD-A3AB9CA4C8B3}" destId="{DB554D3F-D6CE-4C81-83CC-416B80A178A3}" srcOrd="0" destOrd="0" presId="urn:microsoft.com/office/officeart/2008/layout/NameandTitleOrganizationalChart"/>
    <dgm:cxn modelId="{DD6E5400-2CD1-451A-A990-9AFE74B6061B}" type="presParOf" srcId="{E3E36C90-9D4C-4A8A-9DDD-A3AB9CA4C8B3}" destId="{60296575-2478-461A-B1A8-00885A7B7C29}" srcOrd="1" destOrd="0" presId="urn:microsoft.com/office/officeart/2008/layout/NameandTitleOrganizationalChart"/>
    <dgm:cxn modelId="{B604CD3A-9AED-424E-8603-F178526FDFF9}" type="presParOf" srcId="{E3E36C90-9D4C-4A8A-9DDD-A3AB9CA4C8B3}" destId="{F5A25F6E-B4D4-4F5A-9DF9-9ABA444D456E}" srcOrd="2" destOrd="0" presId="urn:microsoft.com/office/officeart/2008/layout/NameandTitleOrganizationalChart"/>
    <dgm:cxn modelId="{FA8FD7EE-65B7-4E27-8905-A1E291DF7B0B}" type="presParOf" srcId="{3761E456-CAE5-4152-9AB7-DA6902858E8B}" destId="{16DC6452-FDE0-4D9E-AE95-31845D894E5F}" srcOrd="1" destOrd="0" presId="urn:microsoft.com/office/officeart/2008/layout/NameandTitleOrganizationalChart"/>
    <dgm:cxn modelId="{928200CC-81E9-411F-85F7-31EA64F951AB}" type="presParOf" srcId="{3761E456-CAE5-4152-9AB7-DA6902858E8B}" destId="{98F0379B-C0FB-45C6-B1F4-6737CCBA36EE}" srcOrd="2" destOrd="0" presId="urn:microsoft.com/office/officeart/2008/layout/NameandTitleOrganizationalChart"/>
    <dgm:cxn modelId="{84AF7DA7-CFF6-43BA-A319-B8036CC09E73}" type="presParOf" srcId="{E4313481-B205-44D2-A023-97882594490F}" destId="{BFB509BE-6614-42F6-A67A-72D64BA482D2}" srcOrd="2" destOrd="0" presId="urn:microsoft.com/office/officeart/2008/layout/NameandTitleOrganizationalChart"/>
    <dgm:cxn modelId="{7BCBD5E3-06B4-4C9A-A47B-7408C5199C59}" type="presParOf" srcId="{BFB509BE-6614-42F6-A67A-72D64BA482D2}" destId="{965A510B-3FE2-4680-A0C2-FD6C13A69AF9}" srcOrd="0" destOrd="0" presId="urn:microsoft.com/office/officeart/2008/layout/NameandTitleOrganizationalChart"/>
    <dgm:cxn modelId="{392AF5E2-2F72-4130-A102-C2168D9EEECC}" type="presParOf" srcId="{BFB509BE-6614-42F6-A67A-72D64BA482D2}" destId="{3D3F1194-49FA-403B-9364-6BAE793580B8}" srcOrd="1" destOrd="0" presId="urn:microsoft.com/office/officeart/2008/layout/NameandTitleOrganizationalChart"/>
    <dgm:cxn modelId="{8DB1445B-F215-49C1-B319-6484142460E4}" type="presParOf" srcId="{3D3F1194-49FA-403B-9364-6BAE793580B8}" destId="{60237479-F374-4AF3-B515-CC432CF32E3D}" srcOrd="0" destOrd="0" presId="urn:microsoft.com/office/officeart/2008/layout/NameandTitleOrganizationalChart"/>
    <dgm:cxn modelId="{EE6835CA-B93A-41EC-9561-47A54F46341E}" type="presParOf" srcId="{60237479-F374-4AF3-B515-CC432CF32E3D}" destId="{0CEE42B2-43D3-4FB1-81BA-13888DD254FE}" srcOrd="0" destOrd="0" presId="urn:microsoft.com/office/officeart/2008/layout/NameandTitleOrganizationalChart"/>
    <dgm:cxn modelId="{DD650C39-7E37-4569-A071-B6B4AAB44560}" type="presParOf" srcId="{60237479-F374-4AF3-B515-CC432CF32E3D}" destId="{8604315B-3CBE-440E-A917-57256EE9A596}" srcOrd="1" destOrd="0" presId="urn:microsoft.com/office/officeart/2008/layout/NameandTitleOrganizationalChart"/>
    <dgm:cxn modelId="{5C20EB39-D12D-4F5C-8130-2E5393DC408E}" type="presParOf" srcId="{60237479-F374-4AF3-B515-CC432CF32E3D}" destId="{693918E3-3E77-4BAE-9D63-D4B94132DDAC}" srcOrd="2" destOrd="0" presId="urn:microsoft.com/office/officeart/2008/layout/NameandTitleOrganizationalChart"/>
    <dgm:cxn modelId="{4C81BB96-EB4A-49AB-8904-FF210848AD2B}" type="presParOf" srcId="{3D3F1194-49FA-403B-9364-6BAE793580B8}" destId="{61FE1D69-5F00-4A20-AF0D-3C9B7B7AD187}" srcOrd="1" destOrd="0" presId="urn:microsoft.com/office/officeart/2008/layout/NameandTitleOrganizationalChart"/>
    <dgm:cxn modelId="{1DCE2E1F-2B31-4C0E-A242-50EE94A06D70}" type="presParOf" srcId="{3D3F1194-49FA-403B-9364-6BAE793580B8}" destId="{213289AB-1300-4215-9258-3BEF49BDE6E3}" srcOrd="2" destOrd="0" presId="urn:microsoft.com/office/officeart/2008/layout/NameandTitleOrganizationalChart"/>
    <dgm:cxn modelId="{10FC245C-1AFC-48EE-A15B-8BC869027DF7}" type="presParOf" srcId="{BFB509BE-6614-42F6-A67A-72D64BA482D2}" destId="{D0BEE441-8992-45E0-84E6-A942F49A5E49}" srcOrd="2" destOrd="0" presId="urn:microsoft.com/office/officeart/2008/layout/NameandTitleOrganizationalChart"/>
    <dgm:cxn modelId="{3B48B125-2E1F-4A88-83D0-0B3011241CDF}" type="presParOf" srcId="{BFB509BE-6614-42F6-A67A-72D64BA482D2}" destId="{CCB8FBF6-2C7C-4D59-BE4D-BB9CA6135E6E}" srcOrd="3" destOrd="0" presId="urn:microsoft.com/office/officeart/2008/layout/NameandTitleOrganizationalChart"/>
    <dgm:cxn modelId="{8A43B24B-6A02-42C3-A6EB-28285ED73DAC}" type="presParOf" srcId="{CCB8FBF6-2C7C-4D59-BE4D-BB9CA6135E6E}" destId="{7F289CAD-6F97-4961-9474-F507AFD33D11}" srcOrd="0" destOrd="0" presId="urn:microsoft.com/office/officeart/2008/layout/NameandTitleOrganizationalChart"/>
    <dgm:cxn modelId="{C657F707-DB54-48A7-A5B0-052730F80E34}" type="presParOf" srcId="{7F289CAD-6F97-4961-9474-F507AFD33D11}" destId="{FE13EB43-426E-4E3E-A2DC-B88400487A52}" srcOrd="0" destOrd="0" presId="urn:microsoft.com/office/officeart/2008/layout/NameandTitleOrganizationalChart"/>
    <dgm:cxn modelId="{0E9F5C96-4344-4FB4-A27D-94066CA4736F}" type="presParOf" srcId="{7F289CAD-6F97-4961-9474-F507AFD33D11}" destId="{62A83285-3F58-4E79-875B-7B89A3ABC288}" srcOrd="1" destOrd="0" presId="urn:microsoft.com/office/officeart/2008/layout/NameandTitleOrganizationalChart"/>
    <dgm:cxn modelId="{2311E966-B9E1-4294-A7BF-44C555A6B8A8}" type="presParOf" srcId="{7F289CAD-6F97-4961-9474-F507AFD33D11}" destId="{058127DC-967A-41F3-AF7D-A2516E989015}" srcOrd="2" destOrd="0" presId="urn:microsoft.com/office/officeart/2008/layout/NameandTitleOrganizationalChart"/>
    <dgm:cxn modelId="{75451623-2DAA-4A2B-B9AF-5E6CD5BA9C99}" type="presParOf" srcId="{CCB8FBF6-2C7C-4D59-BE4D-BB9CA6135E6E}" destId="{41D1DDD6-3766-4F65-805D-B19017EFB00C}" srcOrd="1" destOrd="0" presId="urn:microsoft.com/office/officeart/2008/layout/NameandTitleOrganizationalChart"/>
    <dgm:cxn modelId="{BA3DBA56-8B51-4A73-AD1E-702ED93C0F22}" type="presParOf" srcId="{CCB8FBF6-2C7C-4D59-BE4D-BB9CA6135E6E}" destId="{0AB9B574-7BB4-4AF0-B01F-782C50663613}" srcOrd="2" destOrd="0" presId="urn:microsoft.com/office/officeart/2008/layout/NameandTitleOrganizationalChart"/>
    <dgm:cxn modelId="{564E708E-7E87-4107-86CC-3F9113245EB2}" type="presParOf" srcId="{BFB509BE-6614-42F6-A67A-72D64BA482D2}" destId="{754F4FD4-35F0-41EB-ABB2-76695E1562AE}" srcOrd="4" destOrd="0" presId="urn:microsoft.com/office/officeart/2008/layout/NameandTitleOrganizationalChart"/>
    <dgm:cxn modelId="{2C6D520D-952C-4EE3-AB8A-E1AF18E9C032}" type="presParOf" srcId="{BFB509BE-6614-42F6-A67A-72D64BA482D2}" destId="{7D07DB7B-5630-48FF-A634-93AB15EB5710}" srcOrd="5" destOrd="0" presId="urn:microsoft.com/office/officeart/2008/layout/NameandTitleOrganizationalChart"/>
    <dgm:cxn modelId="{86DAB1A9-EE85-4C26-82CB-C976AA7591B9}" type="presParOf" srcId="{7D07DB7B-5630-48FF-A634-93AB15EB5710}" destId="{4CA936FD-34F6-4B13-884F-0CA421FB71F4}" srcOrd="0" destOrd="0" presId="urn:microsoft.com/office/officeart/2008/layout/NameandTitleOrganizationalChart"/>
    <dgm:cxn modelId="{91383E75-084A-413A-B35A-16E032AA285A}" type="presParOf" srcId="{4CA936FD-34F6-4B13-884F-0CA421FB71F4}" destId="{F09C825A-2310-402E-B5C7-61556B430778}" srcOrd="0" destOrd="0" presId="urn:microsoft.com/office/officeart/2008/layout/NameandTitleOrganizationalChart"/>
    <dgm:cxn modelId="{EBBF4AFD-6E47-443C-B442-6225B2BCAA16}" type="presParOf" srcId="{4CA936FD-34F6-4B13-884F-0CA421FB71F4}" destId="{F90F87FC-F5B7-4770-B682-E80E9D6D8228}" srcOrd="1" destOrd="0" presId="urn:microsoft.com/office/officeart/2008/layout/NameandTitleOrganizationalChart"/>
    <dgm:cxn modelId="{1A8CBB28-9B0E-4F8C-BC24-683D1335C09C}" type="presParOf" srcId="{4CA936FD-34F6-4B13-884F-0CA421FB71F4}" destId="{88676ACF-E493-4CA6-8FE3-D9E266D3C7E1}" srcOrd="2" destOrd="0" presId="urn:microsoft.com/office/officeart/2008/layout/NameandTitleOrganizationalChart"/>
    <dgm:cxn modelId="{B9167ACB-EFA8-4C94-9257-BBEB9D24F93C}" type="presParOf" srcId="{7D07DB7B-5630-48FF-A634-93AB15EB5710}" destId="{7A6ABEEE-8573-4507-ABD9-E2EB150EBACC}" srcOrd="1" destOrd="0" presId="urn:microsoft.com/office/officeart/2008/layout/NameandTitleOrganizationalChart"/>
    <dgm:cxn modelId="{C5259478-DCAA-48C4-8E3F-5872F9642AD1}" type="presParOf" srcId="{7D07DB7B-5630-48FF-A634-93AB15EB5710}" destId="{0084BC14-FD4D-456F-8684-3EB92BEFE34F}" srcOrd="2" destOrd="0" presId="urn:microsoft.com/office/officeart/2008/layout/NameandTitleOrganizationalChart"/>
    <dgm:cxn modelId="{8DFE5C00-ABC9-4101-B34C-672F11E05EBF}" type="presParOf" srcId="{BFB509BE-6614-42F6-A67A-72D64BA482D2}" destId="{CC720809-4478-42B5-BC60-D10778690FC4}" srcOrd="6" destOrd="0" presId="urn:microsoft.com/office/officeart/2008/layout/NameandTitleOrganizationalChart"/>
    <dgm:cxn modelId="{13CFB295-61EA-4C0E-9187-7CCB3BB4E5AA}" type="presParOf" srcId="{BFB509BE-6614-42F6-A67A-72D64BA482D2}" destId="{459A4460-C166-42A1-9E4B-B676894F87A3}" srcOrd="7" destOrd="0" presId="urn:microsoft.com/office/officeart/2008/layout/NameandTitleOrganizationalChart"/>
    <dgm:cxn modelId="{05B7083E-F198-468D-866A-4D73962AD9FE}" type="presParOf" srcId="{459A4460-C166-42A1-9E4B-B676894F87A3}" destId="{93ABCC69-285D-4DE9-B947-BDAED4FD621E}" srcOrd="0" destOrd="0" presId="urn:microsoft.com/office/officeart/2008/layout/NameandTitleOrganizationalChart"/>
    <dgm:cxn modelId="{ED07B69B-A6C0-416F-939C-0C4B4AC9F830}" type="presParOf" srcId="{93ABCC69-285D-4DE9-B947-BDAED4FD621E}" destId="{2EC9E99F-83E4-427F-9722-4CC5F95F4404}" srcOrd="0" destOrd="0" presId="urn:microsoft.com/office/officeart/2008/layout/NameandTitleOrganizationalChart"/>
    <dgm:cxn modelId="{3231703B-14AB-421F-94D1-2A041D4EB816}" type="presParOf" srcId="{93ABCC69-285D-4DE9-B947-BDAED4FD621E}" destId="{58B3C78C-0520-4836-8D36-1A4CD01E584A}" srcOrd="1" destOrd="0" presId="urn:microsoft.com/office/officeart/2008/layout/NameandTitleOrganizationalChart"/>
    <dgm:cxn modelId="{EF3EE4A6-2557-4128-96CA-0BED1190747D}" type="presParOf" srcId="{93ABCC69-285D-4DE9-B947-BDAED4FD621E}" destId="{4D074E63-64FD-4CC0-AC39-7380B6D4E45E}" srcOrd="2" destOrd="0" presId="urn:microsoft.com/office/officeart/2008/layout/NameandTitleOrganizationalChart"/>
    <dgm:cxn modelId="{740133DE-AFE1-4B5D-A521-B0BE8C625C59}" type="presParOf" srcId="{459A4460-C166-42A1-9E4B-B676894F87A3}" destId="{4680FF3D-DD71-4B81-BC14-6DFD5095FFF8}" srcOrd="1" destOrd="0" presId="urn:microsoft.com/office/officeart/2008/layout/NameandTitleOrganizationalChart"/>
    <dgm:cxn modelId="{507E881A-0030-45D4-A1EA-756377E103D0}" type="presParOf" srcId="{459A4460-C166-42A1-9E4B-B676894F87A3}" destId="{99184B50-095B-46C2-A1F0-033BD565A89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20809-4478-42B5-BC60-D10778690FC4}">
      <dsp:nvSpPr>
        <dsp:cNvPr id="0" name=""/>
        <dsp:cNvSpPr/>
      </dsp:nvSpPr>
      <dsp:spPr>
        <a:xfrm>
          <a:off x="4408426" y="2052289"/>
          <a:ext cx="191545" cy="1541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843"/>
              </a:lnTo>
              <a:lnTo>
                <a:pt x="191545" y="154184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F4FD4-35F0-41EB-ABB2-76695E1562AE}">
      <dsp:nvSpPr>
        <dsp:cNvPr id="0" name=""/>
        <dsp:cNvSpPr/>
      </dsp:nvSpPr>
      <dsp:spPr>
        <a:xfrm>
          <a:off x="4216880" y="2052289"/>
          <a:ext cx="191545" cy="1541843"/>
        </a:xfrm>
        <a:custGeom>
          <a:avLst/>
          <a:gdLst/>
          <a:ahLst/>
          <a:cxnLst/>
          <a:rect l="0" t="0" r="0" b="0"/>
          <a:pathLst>
            <a:path>
              <a:moveTo>
                <a:pt x="191545" y="0"/>
              </a:moveTo>
              <a:lnTo>
                <a:pt x="191545" y="1541843"/>
              </a:lnTo>
              <a:lnTo>
                <a:pt x="0" y="154184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EE441-8992-45E0-84E6-A942F49A5E49}">
      <dsp:nvSpPr>
        <dsp:cNvPr id="0" name=""/>
        <dsp:cNvSpPr/>
      </dsp:nvSpPr>
      <dsp:spPr>
        <a:xfrm>
          <a:off x="4408426" y="2052289"/>
          <a:ext cx="191545" cy="625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769"/>
              </a:lnTo>
              <a:lnTo>
                <a:pt x="191545" y="62576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A510B-3FE2-4680-A0C2-FD6C13A69AF9}">
      <dsp:nvSpPr>
        <dsp:cNvPr id="0" name=""/>
        <dsp:cNvSpPr/>
      </dsp:nvSpPr>
      <dsp:spPr>
        <a:xfrm>
          <a:off x="4216880" y="2052289"/>
          <a:ext cx="191545" cy="625769"/>
        </a:xfrm>
        <a:custGeom>
          <a:avLst/>
          <a:gdLst/>
          <a:ahLst/>
          <a:cxnLst/>
          <a:rect l="0" t="0" r="0" b="0"/>
          <a:pathLst>
            <a:path>
              <a:moveTo>
                <a:pt x="191545" y="0"/>
              </a:moveTo>
              <a:lnTo>
                <a:pt x="191545" y="625769"/>
              </a:lnTo>
              <a:lnTo>
                <a:pt x="0" y="62576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8EA0E-E848-47BF-A286-CE6EF195B27A}">
      <dsp:nvSpPr>
        <dsp:cNvPr id="0" name=""/>
        <dsp:cNvSpPr/>
      </dsp:nvSpPr>
      <dsp:spPr>
        <a:xfrm>
          <a:off x="4408426" y="2052289"/>
          <a:ext cx="3761226" cy="2167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137"/>
              </a:lnTo>
              <a:lnTo>
                <a:pt x="3761226" y="2032137"/>
              </a:lnTo>
              <a:lnTo>
                <a:pt x="3761226" y="21676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04396-4F89-4236-859F-DFCBE873841E}">
      <dsp:nvSpPr>
        <dsp:cNvPr id="0" name=""/>
        <dsp:cNvSpPr/>
      </dsp:nvSpPr>
      <dsp:spPr>
        <a:xfrm>
          <a:off x="4408426" y="2052289"/>
          <a:ext cx="2256735" cy="2167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137"/>
              </a:lnTo>
              <a:lnTo>
                <a:pt x="2256735" y="2032137"/>
              </a:lnTo>
              <a:lnTo>
                <a:pt x="2256735" y="21676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EEFFC-82C7-4029-AE61-FFE8E352B942}">
      <dsp:nvSpPr>
        <dsp:cNvPr id="0" name=""/>
        <dsp:cNvSpPr/>
      </dsp:nvSpPr>
      <dsp:spPr>
        <a:xfrm>
          <a:off x="4408426" y="2052289"/>
          <a:ext cx="752245" cy="2167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137"/>
              </a:lnTo>
              <a:lnTo>
                <a:pt x="752245" y="2032137"/>
              </a:lnTo>
              <a:lnTo>
                <a:pt x="752245" y="21676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C1643-6DFB-4BAD-99E1-B893AEEF7593}">
      <dsp:nvSpPr>
        <dsp:cNvPr id="0" name=""/>
        <dsp:cNvSpPr/>
      </dsp:nvSpPr>
      <dsp:spPr>
        <a:xfrm>
          <a:off x="3656180" y="2052289"/>
          <a:ext cx="752245" cy="2167613"/>
        </a:xfrm>
        <a:custGeom>
          <a:avLst/>
          <a:gdLst/>
          <a:ahLst/>
          <a:cxnLst/>
          <a:rect l="0" t="0" r="0" b="0"/>
          <a:pathLst>
            <a:path>
              <a:moveTo>
                <a:pt x="752245" y="0"/>
              </a:moveTo>
              <a:lnTo>
                <a:pt x="752245" y="2032137"/>
              </a:lnTo>
              <a:lnTo>
                <a:pt x="0" y="2032137"/>
              </a:lnTo>
              <a:lnTo>
                <a:pt x="0" y="21676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99E74-13E5-40FF-BF47-9DAD1119245B}">
      <dsp:nvSpPr>
        <dsp:cNvPr id="0" name=""/>
        <dsp:cNvSpPr/>
      </dsp:nvSpPr>
      <dsp:spPr>
        <a:xfrm>
          <a:off x="2151690" y="2052289"/>
          <a:ext cx="2256735" cy="2167613"/>
        </a:xfrm>
        <a:custGeom>
          <a:avLst/>
          <a:gdLst/>
          <a:ahLst/>
          <a:cxnLst/>
          <a:rect l="0" t="0" r="0" b="0"/>
          <a:pathLst>
            <a:path>
              <a:moveTo>
                <a:pt x="2256735" y="0"/>
              </a:moveTo>
              <a:lnTo>
                <a:pt x="2256735" y="2032137"/>
              </a:lnTo>
              <a:lnTo>
                <a:pt x="0" y="2032137"/>
              </a:lnTo>
              <a:lnTo>
                <a:pt x="0" y="21676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AEA8D-2920-4DF9-9F91-E49FBC2E4F5F}">
      <dsp:nvSpPr>
        <dsp:cNvPr id="0" name=""/>
        <dsp:cNvSpPr/>
      </dsp:nvSpPr>
      <dsp:spPr>
        <a:xfrm>
          <a:off x="647200" y="2052289"/>
          <a:ext cx="3761226" cy="2167613"/>
        </a:xfrm>
        <a:custGeom>
          <a:avLst/>
          <a:gdLst/>
          <a:ahLst/>
          <a:cxnLst/>
          <a:rect l="0" t="0" r="0" b="0"/>
          <a:pathLst>
            <a:path>
              <a:moveTo>
                <a:pt x="3761226" y="0"/>
              </a:moveTo>
              <a:lnTo>
                <a:pt x="3761226" y="2032137"/>
              </a:lnTo>
              <a:lnTo>
                <a:pt x="0" y="2032137"/>
              </a:lnTo>
              <a:lnTo>
                <a:pt x="0" y="2167613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9DFC9-A252-4176-971C-BA0CDA6B6FC0}">
      <dsp:nvSpPr>
        <dsp:cNvPr id="0" name=""/>
        <dsp:cNvSpPr/>
      </dsp:nvSpPr>
      <dsp:spPr>
        <a:xfrm>
          <a:off x="3847726" y="1471678"/>
          <a:ext cx="1121398" cy="5806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Supono</a:t>
          </a:r>
          <a:endParaRPr lang="en-AU" sz="2100" kern="1200" dirty="0"/>
        </a:p>
      </dsp:txBody>
      <dsp:txXfrm>
        <a:off x="3847726" y="1471678"/>
        <a:ext cx="1121398" cy="580610"/>
      </dsp:txXfrm>
    </dsp:sp>
    <dsp:sp modelId="{D976C457-AD7E-4376-9EAE-4CD8B6F11E1C}">
      <dsp:nvSpPr>
        <dsp:cNvPr id="0" name=""/>
        <dsp:cNvSpPr/>
      </dsp:nvSpPr>
      <dsp:spPr>
        <a:xfrm>
          <a:off x="4072006" y="1923264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Ketua</a:t>
          </a:r>
          <a:r>
            <a:rPr lang="en-US" sz="1200" kern="1200" dirty="0" smtClean="0"/>
            <a:t> RT</a:t>
          </a:r>
          <a:endParaRPr lang="en-AU" sz="1200" kern="1200" dirty="0"/>
        </a:p>
      </dsp:txBody>
      <dsp:txXfrm>
        <a:off x="4072006" y="1923264"/>
        <a:ext cx="1009259" cy="193536"/>
      </dsp:txXfrm>
    </dsp:sp>
    <dsp:sp modelId="{CA3BFAE9-BE74-4C84-89DE-E44F03A4E6C6}">
      <dsp:nvSpPr>
        <dsp:cNvPr id="0" name=""/>
        <dsp:cNvSpPr/>
      </dsp:nvSpPr>
      <dsp:spPr>
        <a:xfrm>
          <a:off x="86500" y="4219902"/>
          <a:ext cx="1121398" cy="5806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HATNO</a:t>
          </a:r>
          <a:endParaRPr lang="en-AU" sz="2100" kern="1200" dirty="0"/>
        </a:p>
      </dsp:txBody>
      <dsp:txXfrm>
        <a:off x="86500" y="4219902"/>
        <a:ext cx="1121398" cy="580610"/>
      </dsp:txXfrm>
    </dsp:sp>
    <dsp:sp modelId="{8C06B925-C028-4002-8434-383F3C57E410}">
      <dsp:nvSpPr>
        <dsp:cNvPr id="0" name=""/>
        <dsp:cNvSpPr/>
      </dsp:nvSpPr>
      <dsp:spPr>
        <a:xfrm>
          <a:off x="310780" y="467148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Seksi.Sosial</a:t>
          </a:r>
          <a:endParaRPr lang="en-AU" sz="1200" kern="1200" dirty="0"/>
        </a:p>
      </dsp:txBody>
      <dsp:txXfrm>
        <a:off x="310780" y="4671488"/>
        <a:ext cx="1009259" cy="193536"/>
      </dsp:txXfrm>
    </dsp:sp>
    <dsp:sp modelId="{F4C0D3FB-04F7-45E0-967D-98D1754875A5}">
      <dsp:nvSpPr>
        <dsp:cNvPr id="0" name=""/>
        <dsp:cNvSpPr/>
      </dsp:nvSpPr>
      <dsp:spPr>
        <a:xfrm>
          <a:off x="1590990" y="4219902"/>
          <a:ext cx="1121398" cy="580610"/>
        </a:xfrm>
        <a:prstGeom prst="rect">
          <a:avLst/>
        </a:prstGeom>
        <a:solidFill>
          <a:schemeClr val="accent5">
            <a:hueOff val="-247064"/>
            <a:satOff val="-4791"/>
            <a:lumOff val="-1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Solichin</a:t>
          </a:r>
          <a:endParaRPr lang="en-AU" sz="2100" kern="1200" dirty="0"/>
        </a:p>
      </dsp:txBody>
      <dsp:txXfrm>
        <a:off x="1590990" y="4219902"/>
        <a:ext cx="1121398" cy="580610"/>
      </dsp:txXfrm>
    </dsp:sp>
    <dsp:sp modelId="{8C80932F-AD45-4D9E-BB31-C28989CF0A53}">
      <dsp:nvSpPr>
        <dsp:cNvPr id="0" name=""/>
        <dsp:cNvSpPr/>
      </dsp:nvSpPr>
      <dsp:spPr>
        <a:xfrm>
          <a:off x="1815270" y="467148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247064"/>
              <a:satOff val="-4791"/>
              <a:lumOff val="-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Seksi.Kerohanian</a:t>
          </a:r>
          <a:endParaRPr lang="en-AU" sz="1000" kern="1200" dirty="0"/>
        </a:p>
      </dsp:txBody>
      <dsp:txXfrm>
        <a:off x="1815270" y="4671488"/>
        <a:ext cx="1009259" cy="193536"/>
      </dsp:txXfrm>
    </dsp:sp>
    <dsp:sp modelId="{D168DFD6-D78C-41BB-BD7B-8AAB9CFDE476}">
      <dsp:nvSpPr>
        <dsp:cNvPr id="0" name=""/>
        <dsp:cNvSpPr/>
      </dsp:nvSpPr>
      <dsp:spPr>
        <a:xfrm>
          <a:off x="3095481" y="4219902"/>
          <a:ext cx="1121398" cy="580610"/>
        </a:xfrm>
        <a:prstGeom prst="rect">
          <a:avLst/>
        </a:prstGeom>
        <a:solidFill>
          <a:schemeClr val="accent5">
            <a:hueOff val="-494127"/>
            <a:satOff val="-9581"/>
            <a:lumOff val="-34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MASRI</a:t>
          </a:r>
          <a:endParaRPr lang="en-AU" sz="2100" kern="1200" dirty="0"/>
        </a:p>
      </dsp:txBody>
      <dsp:txXfrm>
        <a:off x="3095481" y="4219902"/>
        <a:ext cx="1121398" cy="580610"/>
      </dsp:txXfrm>
    </dsp:sp>
    <dsp:sp modelId="{7C663E17-4B87-4ECC-9492-3008003F59D2}">
      <dsp:nvSpPr>
        <dsp:cNvPr id="0" name=""/>
        <dsp:cNvSpPr/>
      </dsp:nvSpPr>
      <dsp:spPr>
        <a:xfrm>
          <a:off x="3319761" y="467148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494127"/>
              <a:satOff val="-9581"/>
              <a:lumOff val="-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Seksi.Kepemudaan</a:t>
          </a:r>
          <a:endParaRPr lang="en-AU" sz="900" kern="1200" dirty="0"/>
        </a:p>
      </dsp:txBody>
      <dsp:txXfrm>
        <a:off x="3319761" y="4671488"/>
        <a:ext cx="1009259" cy="193536"/>
      </dsp:txXfrm>
    </dsp:sp>
    <dsp:sp modelId="{AA244BCF-390E-4EA8-9DF4-38BEDC1CA7A8}">
      <dsp:nvSpPr>
        <dsp:cNvPr id="0" name=""/>
        <dsp:cNvSpPr/>
      </dsp:nvSpPr>
      <dsp:spPr>
        <a:xfrm>
          <a:off x="4599971" y="4219902"/>
          <a:ext cx="1121398" cy="580610"/>
        </a:xfrm>
        <a:prstGeom prst="rect">
          <a:avLst/>
        </a:prstGeom>
        <a:solidFill>
          <a:schemeClr val="accent5">
            <a:hueOff val="-741191"/>
            <a:satOff val="-14372"/>
            <a:lumOff val="-5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</a:t>
          </a:r>
          <a:r>
            <a:rPr lang="en-US" sz="2100" kern="1200" dirty="0" smtClean="0"/>
            <a:t>AIJAN</a:t>
          </a:r>
          <a:endParaRPr lang="en-AU" sz="2100" kern="1200" dirty="0"/>
        </a:p>
      </dsp:txBody>
      <dsp:txXfrm>
        <a:off x="4599971" y="4219902"/>
        <a:ext cx="1121398" cy="580610"/>
      </dsp:txXfrm>
    </dsp:sp>
    <dsp:sp modelId="{EE463853-A07F-4257-9327-620FC6213195}">
      <dsp:nvSpPr>
        <dsp:cNvPr id="0" name=""/>
        <dsp:cNvSpPr/>
      </dsp:nvSpPr>
      <dsp:spPr>
        <a:xfrm>
          <a:off x="4824251" y="467148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741191"/>
              <a:satOff val="-14372"/>
              <a:lumOff val="-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Seksi.Keamanan</a:t>
          </a:r>
          <a:endParaRPr lang="en-AU" sz="1000" kern="1200" dirty="0"/>
        </a:p>
      </dsp:txBody>
      <dsp:txXfrm>
        <a:off x="4824251" y="4671488"/>
        <a:ext cx="1009259" cy="193536"/>
      </dsp:txXfrm>
    </dsp:sp>
    <dsp:sp modelId="{DE4C4CC0-A348-4471-A882-8AD2EF0C5763}">
      <dsp:nvSpPr>
        <dsp:cNvPr id="0" name=""/>
        <dsp:cNvSpPr/>
      </dsp:nvSpPr>
      <dsp:spPr>
        <a:xfrm>
          <a:off x="6104462" y="4219902"/>
          <a:ext cx="1121398" cy="580610"/>
        </a:xfrm>
        <a:prstGeom prst="rect">
          <a:avLst/>
        </a:prstGeom>
        <a:solidFill>
          <a:schemeClr val="accent5">
            <a:hueOff val="-988254"/>
            <a:satOff val="-19162"/>
            <a:lumOff val="-69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ISWORO</a:t>
          </a:r>
          <a:endParaRPr lang="en-AU" sz="2100" kern="1200" dirty="0"/>
        </a:p>
      </dsp:txBody>
      <dsp:txXfrm>
        <a:off x="6104462" y="4219902"/>
        <a:ext cx="1121398" cy="580610"/>
      </dsp:txXfrm>
    </dsp:sp>
    <dsp:sp modelId="{60EB682E-F13A-47B3-A20E-FD704FF292E6}">
      <dsp:nvSpPr>
        <dsp:cNvPr id="0" name=""/>
        <dsp:cNvSpPr/>
      </dsp:nvSpPr>
      <dsp:spPr>
        <a:xfrm>
          <a:off x="6328742" y="467148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988254"/>
              <a:satOff val="-19162"/>
              <a:lumOff val="-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Seksi.pembangunan</a:t>
          </a:r>
          <a:endParaRPr lang="en-AU" sz="800" kern="1200" dirty="0"/>
        </a:p>
      </dsp:txBody>
      <dsp:txXfrm>
        <a:off x="6328742" y="4671488"/>
        <a:ext cx="1009259" cy="193536"/>
      </dsp:txXfrm>
    </dsp:sp>
    <dsp:sp modelId="{DB554D3F-D6CE-4C81-83CC-416B80A178A3}">
      <dsp:nvSpPr>
        <dsp:cNvPr id="0" name=""/>
        <dsp:cNvSpPr/>
      </dsp:nvSpPr>
      <dsp:spPr>
        <a:xfrm>
          <a:off x="7608952" y="4219902"/>
          <a:ext cx="1121398" cy="580610"/>
        </a:xfrm>
        <a:prstGeom prst="rect">
          <a:avLst/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PARDI</a:t>
          </a:r>
          <a:endParaRPr lang="en-AU" sz="2100" kern="1200" dirty="0"/>
        </a:p>
      </dsp:txBody>
      <dsp:txXfrm>
        <a:off x="7608952" y="4219902"/>
        <a:ext cx="1121398" cy="580610"/>
      </dsp:txXfrm>
    </dsp:sp>
    <dsp:sp modelId="{60296575-2478-461A-B1A8-00885A7B7C29}">
      <dsp:nvSpPr>
        <dsp:cNvPr id="0" name=""/>
        <dsp:cNvSpPr/>
      </dsp:nvSpPr>
      <dsp:spPr>
        <a:xfrm>
          <a:off x="7833232" y="467148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235318"/>
              <a:satOff val="-23953"/>
              <a:lumOff val="-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Seksi.Umum</a:t>
          </a:r>
          <a:endParaRPr lang="en-AU" sz="1200" kern="1200" dirty="0"/>
        </a:p>
      </dsp:txBody>
      <dsp:txXfrm>
        <a:off x="7833232" y="4671488"/>
        <a:ext cx="1009259" cy="193536"/>
      </dsp:txXfrm>
    </dsp:sp>
    <dsp:sp modelId="{0CEE42B2-43D3-4FB1-81BA-13888DD254FE}">
      <dsp:nvSpPr>
        <dsp:cNvPr id="0" name=""/>
        <dsp:cNvSpPr/>
      </dsp:nvSpPr>
      <dsp:spPr>
        <a:xfrm>
          <a:off x="3095481" y="2387753"/>
          <a:ext cx="1121398" cy="5806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Dendy</a:t>
          </a:r>
          <a:r>
            <a:rPr lang="en-US" sz="2100" kern="1200" dirty="0" smtClean="0"/>
            <a:t>. M</a:t>
          </a:r>
          <a:endParaRPr lang="en-AU" sz="2100" kern="1200" dirty="0"/>
        </a:p>
      </dsp:txBody>
      <dsp:txXfrm>
        <a:off x="3095481" y="2387753"/>
        <a:ext cx="1121398" cy="580610"/>
      </dsp:txXfrm>
    </dsp:sp>
    <dsp:sp modelId="{8604315B-3CBE-440E-A917-57256EE9A596}">
      <dsp:nvSpPr>
        <dsp:cNvPr id="0" name=""/>
        <dsp:cNvSpPr/>
      </dsp:nvSpPr>
      <dsp:spPr>
        <a:xfrm>
          <a:off x="3319761" y="2839339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Secretaries I</a:t>
          </a:r>
          <a:endParaRPr lang="en-AU" sz="1200" kern="1200" dirty="0"/>
        </a:p>
      </dsp:txBody>
      <dsp:txXfrm>
        <a:off x="3319761" y="2839339"/>
        <a:ext cx="1009259" cy="193536"/>
      </dsp:txXfrm>
    </dsp:sp>
    <dsp:sp modelId="{FE13EB43-426E-4E3E-A2DC-B88400487A52}">
      <dsp:nvSpPr>
        <dsp:cNvPr id="0" name=""/>
        <dsp:cNvSpPr/>
      </dsp:nvSpPr>
      <dsp:spPr>
        <a:xfrm>
          <a:off x="4599971" y="2387753"/>
          <a:ext cx="1121398" cy="5806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TUKIMIN</a:t>
          </a:r>
          <a:endParaRPr lang="en-AU" sz="2100" kern="1200" dirty="0"/>
        </a:p>
      </dsp:txBody>
      <dsp:txXfrm>
        <a:off x="4599971" y="2387753"/>
        <a:ext cx="1121398" cy="580610"/>
      </dsp:txXfrm>
    </dsp:sp>
    <dsp:sp modelId="{62A83285-3F58-4E79-875B-7B89A3ABC288}">
      <dsp:nvSpPr>
        <dsp:cNvPr id="0" name=""/>
        <dsp:cNvSpPr/>
      </dsp:nvSpPr>
      <dsp:spPr>
        <a:xfrm>
          <a:off x="4824251" y="2839339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Sesepuh</a:t>
          </a:r>
          <a:r>
            <a:rPr lang="en-US" sz="1200" kern="1200" dirty="0" smtClean="0"/>
            <a:t> RT</a:t>
          </a:r>
          <a:endParaRPr lang="en-AU" sz="1200" kern="1200" dirty="0"/>
        </a:p>
      </dsp:txBody>
      <dsp:txXfrm>
        <a:off x="4824251" y="2839339"/>
        <a:ext cx="1009259" cy="193536"/>
      </dsp:txXfrm>
    </dsp:sp>
    <dsp:sp modelId="{F09C825A-2310-402E-B5C7-61556B430778}">
      <dsp:nvSpPr>
        <dsp:cNvPr id="0" name=""/>
        <dsp:cNvSpPr/>
      </dsp:nvSpPr>
      <dsp:spPr>
        <a:xfrm>
          <a:off x="3095481" y="3303827"/>
          <a:ext cx="1121398" cy="5806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SAID</a:t>
          </a:r>
          <a:endParaRPr lang="en-AU" sz="2100" kern="1200" dirty="0"/>
        </a:p>
      </dsp:txBody>
      <dsp:txXfrm>
        <a:off x="3095481" y="3303827"/>
        <a:ext cx="1121398" cy="580610"/>
      </dsp:txXfrm>
    </dsp:sp>
    <dsp:sp modelId="{F90F87FC-F5B7-4770-B682-E80E9D6D8228}">
      <dsp:nvSpPr>
        <dsp:cNvPr id="0" name=""/>
        <dsp:cNvSpPr/>
      </dsp:nvSpPr>
      <dsp:spPr>
        <a:xfrm>
          <a:off x="3319761" y="3755413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Secretaris</a:t>
          </a:r>
          <a:r>
            <a:rPr lang="en-US" sz="1200" kern="1200" dirty="0" smtClean="0"/>
            <a:t> II</a:t>
          </a:r>
          <a:endParaRPr lang="en-AU" sz="1200" kern="1200" dirty="0"/>
        </a:p>
      </dsp:txBody>
      <dsp:txXfrm>
        <a:off x="3319761" y="3755413"/>
        <a:ext cx="1009259" cy="193536"/>
      </dsp:txXfrm>
    </dsp:sp>
    <dsp:sp modelId="{2EC9E99F-83E4-427F-9722-4CC5F95F4404}">
      <dsp:nvSpPr>
        <dsp:cNvPr id="0" name=""/>
        <dsp:cNvSpPr/>
      </dsp:nvSpPr>
      <dsp:spPr>
        <a:xfrm>
          <a:off x="4599971" y="3303827"/>
          <a:ext cx="1121398" cy="5806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8193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RINO</a:t>
          </a:r>
          <a:endParaRPr lang="en-AU" sz="2100" kern="1200" dirty="0"/>
        </a:p>
      </dsp:txBody>
      <dsp:txXfrm>
        <a:off x="4599971" y="3303827"/>
        <a:ext cx="1121398" cy="580610"/>
      </dsp:txXfrm>
    </dsp:sp>
    <dsp:sp modelId="{58B3C78C-0520-4836-8D36-1A4CD01E584A}">
      <dsp:nvSpPr>
        <dsp:cNvPr id="0" name=""/>
        <dsp:cNvSpPr/>
      </dsp:nvSpPr>
      <dsp:spPr>
        <a:xfrm>
          <a:off x="4824251" y="3755413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Bendahara</a:t>
          </a:r>
          <a:endParaRPr lang="en-AU" sz="1200" kern="1200" dirty="0"/>
        </a:p>
      </dsp:txBody>
      <dsp:txXfrm>
        <a:off x="4824251" y="3755413"/>
        <a:ext cx="1009259" cy="193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4F8A0-7972-49E9-869D-81BCAE9FB8DA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F5CE6-BBA2-4053-A68C-A9425998B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7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58BA2D-9C2E-4303-858D-CB7D4372D94E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68E127-B093-4613-A82C-0C249C0D99B9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ma"/><Relationship Id="rId1" Type="http://schemas.microsoft.com/office/2007/relationships/media" Target="../media/media10.wma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ma"/><Relationship Id="rId1" Type="http://schemas.microsoft.com/office/2007/relationships/media" Target="../media/media11.wma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ma"/><Relationship Id="rId1" Type="http://schemas.microsoft.com/office/2007/relationships/media" Target="../media/media12.wma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wma"/><Relationship Id="rId1" Type="http://schemas.microsoft.com/office/2007/relationships/media" Target="../media/media13.wm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ma"/><Relationship Id="rId1" Type="http://schemas.microsoft.com/office/2007/relationships/media" Target="../media/media5.wma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ma"/><Relationship Id="rId1" Type="http://schemas.microsoft.com/office/2007/relationships/media" Target="../media/media6.wma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ma"/><Relationship Id="rId1" Type="http://schemas.microsoft.com/office/2007/relationships/media" Target="../media/media7.wma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ma"/><Relationship Id="rId1" Type="http://schemas.microsoft.com/office/2007/relationships/media" Target="../media/media8.wma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ma"/><Relationship Id="rId1" Type="http://schemas.microsoft.com/office/2007/relationships/media" Target="../media/media9.wm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29026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RT.01 </a:t>
            </a:r>
            <a:r>
              <a:rPr lang="id-ID" b="1" dirty="0" smtClean="0">
                <a:solidFill>
                  <a:schemeClr val="tx1"/>
                </a:solidFill>
              </a:rPr>
              <a:t>/ RW.03</a:t>
            </a:r>
            <a:br>
              <a:rPr lang="id-ID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>Kel.Padangsari- Banyumanik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16937"/>
            <a:ext cx="7515519" cy="4536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03841"/>
      </p:ext>
    </p:extLst>
  </p:cSld>
  <p:clrMapOvr>
    <a:masterClrMapping/>
  </p:clrMapOvr>
  <p:transition spd="slow" advTm="452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11599"/>
          </a:xfrm>
        </p:spPr>
        <p:txBody>
          <a:bodyPr/>
          <a:lstStyle/>
          <a:p>
            <a:r>
              <a:rPr lang="id-ID" dirty="0" smtClean="0"/>
              <a:t>Pembagian Tugas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75840"/>
              </p:ext>
            </p:extLst>
          </p:nvPr>
        </p:nvGraphicFramePr>
        <p:xfrm>
          <a:off x="251519" y="1268760"/>
          <a:ext cx="8664625" cy="42027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65"/>
                <a:gridCol w="2520280"/>
                <a:gridCol w="1872208"/>
                <a:gridCol w="1800200"/>
                <a:gridCol w="1895872"/>
              </a:tblGrid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Jenis Kegiatan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Support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Due</a:t>
                      </a:r>
                      <a:r>
                        <a:rPr lang="id-ID" baseline="0" dirty="0" smtClean="0"/>
                        <a:t> date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 Kemasyarakatan/ kepemudaan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MASRI</a:t>
                      </a:r>
                    </a:p>
                    <a:p>
                      <a:r>
                        <a:rPr lang="id-ID" dirty="0" smtClean="0"/>
                        <a:t>(seksi kepemudaan)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HATNO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(Seksi Sosial)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Update</a:t>
                      </a:r>
                      <a:r>
                        <a:rPr lang="id-ID" baseline="0" dirty="0" smtClean="0"/>
                        <a:t> per</a:t>
                      </a:r>
                      <a:r>
                        <a:rPr lang="id-ID" dirty="0" smtClean="0"/>
                        <a:t>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Administrasi RT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Dendy</a:t>
                      </a:r>
                    </a:p>
                    <a:p>
                      <a:r>
                        <a:rPr lang="id-ID" dirty="0" smtClean="0"/>
                        <a:t>(Sekretaris 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Said</a:t>
                      </a:r>
                    </a:p>
                    <a:p>
                      <a:r>
                        <a:rPr lang="id-ID" dirty="0" smtClean="0"/>
                        <a:t>(Sekretaris 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Update per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Sosisal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(menjenguk warga)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Suhatno</a:t>
                      </a:r>
                    </a:p>
                    <a:p>
                      <a:r>
                        <a:rPr lang="id-ID" dirty="0" smtClean="0"/>
                        <a:t>(seksi Sosial)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Tim seksi Sosial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Update per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 Keamanan di Lingkungan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Paijan</a:t>
                      </a:r>
                    </a:p>
                    <a:p>
                      <a:r>
                        <a:rPr lang="id-ID" dirty="0" smtClean="0"/>
                        <a:t>(seksi keamanan)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Heru</a:t>
                      </a:r>
                    </a:p>
                    <a:p>
                      <a:r>
                        <a:rPr lang="id-ID" dirty="0" smtClean="0"/>
                        <a:t>(tim keamanan)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Update per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60757"/>
      </p:ext>
    </p:extLst>
  </p:cSld>
  <p:clrMapOvr>
    <a:masterClrMapping/>
  </p:clrMapOvr>
  <p:transition spd="slow" advTm="523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Diskusi &amp; Tanya Jawab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82645"/>
      </p:ext>
    </p:extLst>
  </p:cSld>
  <p:clrMapOvr>
    <a:masterClrMapping/>
  </p:clrMapOvr>
  <p:transition spd="slow" advTm="326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92917"/>
      </p:ext>
    </p:extLst>
  </p:cSld>
  <p:clrMapOvr>
    <a:masterClrMapping/>
  </p:clrMapOvr>
  <p:transition spd="slow" advTm="145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1252728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70601"/>
      </p:ext>
    </p:extLst>
  </p:cSld>
  <p:clrMapOvr>
    <a:masterClrMapping/>
  </p:clrMapOvr>
  <p:transition spd="slow" advTm="127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5123830"/>
              </p:ext>
            </p:extLst>
          </p:nvPr>
        </p:nvGraphicFramePr>
        <p:xfrm>
          <a:off x="107504" y="332656"/>
          <a:ext cx="892899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2473" y="0"/>
            <a:ext cx="7772400" cy="938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Kepengurusan</a:t>
            </a:r>
            <a:r>
              <a:rPr lang="en-US" sz="2800" dirty="0" smtClean="0"/>
              <a:t> RT</a:t>
            </a:r>
            <a:r>
              <a:rPr lang="id-ID" sz="2800" dirty="0" smtClean="0"/>
              <a:t>.</a:t>
            </a:r>
            <a:r>
              <a:rPr lang="en-US" sz="2800" dirty="0" smtClean="0"/>
              <a:t>01 RW</a:t>
            </a:r>
            <a:r>
              <a:rPr lang="id-ID" sz="2800" dirty="0" smtClean="0"/>
              <a:t>.</a:t>
            </a:r>
            <a:r>
              <a:rPr lang="en-US" sz="2800" dirty="0" smtClean="0"/>
              <a:t>03</a:t>
            </a:r>
            <a:endParaRPr lang="en-AU" sz="2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79712" y="90872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 err="1" smtClean="0"/>
              <a:t>Periode</a:t>
            </a:r>
            <a:r>
              <a:rPr lang="id-ID" sz="2700" dirty="0" smtClean="0"/>
              <a:t>:</a:t>
            </a:r>
            <a:r>
              <a:rPr lang="en-US" sz="2700" dirty="0" smtClean="0"/>
              <a:t> 2014 s/d 2017</a:t>
            </a:r>
            <a:endParaRPr lang="en-AU" sz="27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9998" y="332656"/>
            <a:ext cx="7772400" cy="938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Kelurahan</a:t>
            </a:r>
            <a:r>
              <a:rPr lang="en-US" sz="2800" dirty="0" smtClean="0"/>
              <a:t> </a:t>
            </a:r>
            <a:r>
              <a:rPr lang="en-US" sz="2800" dirty="0" err="1" smtClean="0"/>
              <a:t>Padangsari</a:t>
            </a:r>
            <a:r>
              <a:rPr lang="en-US" sz="2800" dirty="0"/>
              <a:t> </a:t>
            </a:r>
            <a:r>
              <a:rPr lang="en-US" sz="2800" dirty="0" smtClean="0"/>
              <a:t>- Semarang</a:t>
            </a:r>
            <a:endParaRPr lang="en-AU" sz="2800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70323"/>
      </p:ext>
    </p:extLst>
  </p:cSld>
  <p:clrMapOvr>
    <a:masterClrMapping/>
  </p:clrMapOvr>
  <p:transition spd="slow" advTm="359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2448272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Pemaparan Rencana Program Kerja.</a:t>
            </a:r>
          </a:p>
          <a:p>
            <a:r>
              <a:rPr lang="id-ID" sz="3600" dirty="0" smtClean="0"/>
              <a:t>Diskusi &amp; tanya Jawab.</a:t>
            </a:r>
          </a:p>
          <a:p>
            <a:r>
              <a:rPr lang="id-ID" sz="3600" dirty="0"/>
              <a:t>K</a:t>
            </a:r>
            <a:r>
              <a:rPr lang="id-ID" sz="3600" dirty="0" smtClean="0"/>
              <a:t>esimpulan.</a:t>
            </a:r>
          </a:p>
          <a:p>
            <a:endParaRPr lang="id-ID" sz="3600" dirty="0" smtClean="0"/>
          </a:p>
          <a:p>
            <a:pPr marL="0" indent="0">
              <a:buNone/>
            </a:pPr>
            <a:endParaRPr lang="id-ID" sz="3200" dirty="0" smtClean="0"/>
          </a:p>
          <a:p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Agenda 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37101"/>
      </p:ext>
    </p:extLst>
  </p:cSld>
  <p:clrMapOvr>
    <a:masterClrMapping/>
  </p:clrMapOvr>
  <p:transition spd="slow" advTm="364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Penggalangan sumber dana KAS untuk RT.01 / RW.03 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Penetapan Tata Tertib bagi seluruh warga RT-01/ RW03.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Inventarisir aset RT.01 / RW.03 kel Padangsari.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Pendaftaran BPJS via pengurus (bagi yg berminat).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Rencana Pembangunan di lingkungan RT.01 /RW.03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Pembangunan Saluran Air (got) di Gg.Cemara 1 &amp; Gg. Cemara 2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Pemasangan kaca mirror untuk di tikungan jalan (alasan keamanan).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Penambahan / penyeragaman lampu penerangan jalan.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Dll.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Kerja 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09419"/>
      </p:ext>
    </p:extLst>
  </p:cSld>
  <p:clrMapOvr>
    <a:masterClrMapping/>
  </p:clrMapOvr>
  <p:transition spd="slow" advTm="566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d-ID" b="1" dirty="0" smtClean="0"/>
              <a:t>Kegiatan Rutin :</a:t>
            </a:r>
          </a:p>
          <a:p>
            <a:pPr marL="0" indent="0">
              <a:buNone/>
            </a:pPr>
            <a:r>
              <a:rPr lang="id-ID" u="sng" dirty="0" smtClean="0"/>
              <a:t>Bulanan :</a:t>
            </a:r>
          </a:p>
          <a:p>
            <a:pPr marL="950277" lvl="4" indent="-342900">
              <a:buFont typeface="Wingdings" pitchFamily="2" charset="2"/>
              <a:buChar char="ü"/>
            </a:pPr>
            <a:r>
              <a:rPr lang="id-ID" sz="2400" dirty="0" smtClean="0"/>
              <a:t>Pertemuan Warga (bapak2) RT.01/RW.03</a:t>
            </a:r>
          </a:p>
          <a:p>
            <a:pPr marL="950277" lvl="4" indent="-342900">
              <a:buFont typeface="Wingdings" pitchFamily="2" charset="2"/>
              <a:buChar char="ü"/>
            </a:pPr>
            <a:r>
              <a:rPr lang="id-ID" sz="2400" dirty="0" smtClean="0"/>
              <a:t>Pengajian (bagi warga muslim)</a:t>
            </a:r>
          </a:p>
          <a:p>
            <a:pPr marL="950277" lvl="4" indent="-342900">
              <a:buFont typeface="Wingdings" pitchFamily="2" charset="2"/>
              <a:buChar char="ü"/>
            </a:pPr>
            <a:r>
              <a:rPr lang="id-ID" sz="2400" dirty="0" smtClean="0"/>
              <a:t>Pertemuan di Tingkat RW (diwakili pengurus)</a:t>
            </a:r>
          </a:p>
          <a:p>
            <a:pPr marL="950277" lvl="4" indent="-342900">
              <a:buFont typeface="Wingdings" pitchFamily="2" charset="2"/>
              <a:buChar char="ü"/>
            </a:pPr>
            <a:r>
              <a:rPr lang="id-ID" sz="2400" dirty="0" smtClean="0"/>
              <a:t>Kerja bakti warga ( 2 bulan sekali pd minggu ke-3)</a:t>
            </a:r>
          </a:p>
          <a:p>
            <a:pPr marL="0" indent="0">
              <a:buNone/>
            </a:pPr>
            <a:r>
              <a:rPr lang="id-ID" u="sng" dirty="0" smtClean="0"/>
              <a:t>Tahunan :</a:t>
            </a:r>
          </a:p>
          <a:p>
            <a:pPr lvl="2">
              <a:buFont typeface="Wingdings" pitchFamily="2" charset="2"/>
              <a:buChar char="ü"/>
            </a:pPr>
            <a:r>
              <a:rPr lang="id-ID" sz="2400" dirty="0" smtClean="0"/>
              <a:t>Peringatan HUT RI </a:t>
            </a:r>
          </a:p>
          <a:p>
            <a:pPr lvl="2">
              <a:buFont typeface="Wingdings" pitchFamily="2" charset="2"/>
              <a:buChar char="ü"/>
            </a:pPr>
            <a:r>
              <a:rPr lang="id-ID" sz="2400" dirty="0" smtClean="0"/>
              <a:t>Halal Bihalal / malam silaturahmi</a:t>
            </a:r>
          </a:p>
          <a:p>
            <a:pPr lvl="2">
              <a:buFont typeface="Wingdings" pitchFamily="2" charset="2"/>
              <a:buChar char="ü"/>
            </a:pPr>
            <a:r>
              <a:rPr lang="id-ID" sz="2400" dirty="0" smtClean="0"/>
              <a:t>Kegiatan Apitan , unggahan, mudunan.</a:t>
            </a:r>
          </a:p>
          <a:p>
            <a:pPr lvl="2">
              <a:buFont typeface="Wingdings" pitchFamily="2" charset="2"/>
              <a:buChar char="ü"/>
            </a:pPr>
            <a:r>
              <a:rPr lang="id-ID" sz="2400" dirty="0" smtClean="0"/>
              <a:t>Kegiatan cek kesehatan warga.</a:t>
            </a:r>
          </a:p>
          <a:p>
            <a:pPr lvl="2">
              <a:buFont typeface="Wingdings" pitchFamily="2" charset="2"/>
              <a:buChar char="ü"/>
            </a:pPr>
            <a:endParaRPr lang="id-ID" sz="2400" dirty="0" smtClean="0"/>
          </a:p>
          <a:p>
            <a:pPr marL="1234440" lvl="4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Kerja 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18629"/>
      </p:ext>
    </p:extLst>
  </p:cSld>
  <p:clrMapOvr>
    <a:masterClrMapping/>
  </p:clrMapOvr>
  <p:transition spd="slow" advTm="552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d-ID" b="1" dirty="0" smtClean="0"/>
              <a:t>Kegiatan Sosial :</a:t>
            </a:r>
            <a:endParaRPr lang="id-ID" dirty="0" smtClean="0"/>
          </a:p>
          <a:p>
            <a:pPr lvl="2">
              <a:buFont typeface="Wingdings" pitchFamily="2" charset="2"/>
              <a:buChar char="ü"/>
            </a:pPr>
            <a:r>
              <a:rPr lang="id-ID" b="1" dirty="0"/>
              <a:t>	</a:t>
            </a:r>
            <a:r>
              <a:rPr lang="id-ID" dirty="0" smtClean="0"/>
              <a:t>Menjenguk warga yg sendang mendapatkan musibah</a:t>
            </a:r>
            <a:r>
              <a:rPr lang="id-ID" b="1" dirty="0" smtClean="0"/>
              <a:t>.</a:t>
            </a:r>
          </a:p>
          <a:p>
            <a:pPr lvl="2">
              <a:buFont typeface="Wingdings" pitchFamily="2" charset="2"/>
              <a:buChar char="ü"/>
            </a:pPr>
            <a:r>
              <a:rPr lang="id-ID" b="1" dirty="0"/>
              <a:t> </a:t>
            </a:r>
            <a:r>
              <a:rPr lang="id-ID" dirty="0" smtClean="0"/>
              <a:t>dll</a:t>
            </a:r>
          </a:p>
          <a:p>
            <a:pPr marL="627063" lvl="2" indent="0">
              <a:buNone/>
            </a:pPr>
            <a:endParaRPr lang="id-ID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Kerja 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81833"/>
      </p:ext>
    </p:extLst>
  </p:cSld>
  <p:clrMapOvr>
    <a:masterClrMapping/>
  </p:clrMapOvr>
  <p:transition spd="slow" advTm="243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980728"/>
            <a:ext cx="8640961" cy="5472608"/>
          </a:xfrm>
        </p:spPr>
        <p:txBody>
          <a:bodyPr/>
          <a:lstStyle/>
          <a:p>
            <a:r>
              <a:rPr lang="id-ID" dirty="0" smtClean="0">
                <a:solidFill>
                  <a:srgbClr val="002060"/>
                </a:solidFill>
              </a:rPr>
              <a:t>Update jumlah Warga (data 2013) </a:t>
            </a:r>
            <a:r>
              <a:rPr lang="id-ID" dirty="0" smtClean="0"/>
              <a:t>: </a:t>
            </a:r>
          </a:p>
          <a:p>
            <a:pPr lvl="1"/>
            <a:r>
              <a:rPr lang="id-ID" dirty="0" smtClean="0"/>
              <a:t>Tetap 		= 58 KK</a:t>
            </a:r>
          </a:p>
          <a:p>
            <a:pPr lvl="1"/>
            <a:r>
              <a:rPr lang="id-ID" dirty="0" smtClean="0"/>
              <a:t>Boro		= 7   KK</a:t>
            </a:r>
          </a:p>
          <a:p>
            <a:pPr lvl="1"/>
            <a:r>
              <a:rPr lang="id-ID" dirty="0" smtClean="0"/>
              <a:t>Belum tetap 	= 5   KK</a:t>
            </a:r>
          </a:p>
          <a:p>
            <a:pPr marL="301943" lvl="1" indent="0">
              <a:buNone/>
            </a:pPr>
            <a:r>
              <a:rPr lang="id-ID" dirty="0"/>
              <a:t>	</a:t>
            </a:r>
            <a:r>
              <a:rPr lang="id-ID" dirty="0" smtClean="0"/>
              <a:t>	Total 	= </a:t>
            </a:r>
            <a:r>
              <a:rPr lang="id-ID" b="1" u="sng" dirty="0" smtClean="0"/>
              <a:t>70</a:t>
            </a:r>
            <a:r>
              <a:rPr lang="id-ID" dirty="0" smtClean="0"/>
              <a:t> KK</a:t>
            </a:r>
          </a:p>
          <a:p>
            <a:pPr marL="0" indent="0">
              <a:buNone/>
            </a:pPr>
            <a:r>
              <a:rPr lang="id-ID" dirty="0" smtClean="0"/>
              <a:t>Ditetapkan iuran  = IDR 10.000 / per KK tiap bulan</a:t>
            </a:r>
          </a:p>
          <a:p>
            <a:pPr marL="0" indent="0">
              <a:buNone/>
            </a:pPr>
            <a:r>
              <a:rPr lang="id-ID" dirty="0" smtClean="0"/>
              <a:t>Pemasukan bagi kas  = IDR 10.000 x 70  = IDR </a:t>
            </a:r>
            <a:r>
              <a:rPr lang="id-ID" b="1" u="sng" dirty="0" smtClean="0"/>
              <a:t>700.000 / bulan</a:t>
            </a:r>
          </a:p>
          <a:p>
            <a:pPr marL="0" indent="0">
              <a:buNone/>
            </a:pPr>
            <a:r>
              <a:rPr lang="id-ID" b="1" u="sng" dirty="0" smtClean="0"/>
              <a:t>Diharapkan </a:t>
            </a:r>
            <a:r>
              <a:rPr lang="id-ID" dirty="0" smtClean="0"/>
              <a:t>terkumpul = </a:t>
            </a:r>
            <a:r>
              <a:rPr lang="id-ID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 8.400.000 / tahun</a:t>
            </a:r>
            <a:endParaRPr lang="id-ID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Kas Warga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621446"/>
      </p:ext>
    </p:extLst>
  </p:cSld>
  <p:clrMapOvr>
    <a:masterClrMapping/>
  </p:clrMapOvr>
  <p:transition spd="slow" advTm="756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980728"/>
            <a:ext cx="8640961" cy="5760640"/>
          </a:xfrm>
        </p:spPr>
        <p:txBody>
          <a:bodyPr/>
          <a:lstStyle/>
          <a:p>
            <a:pPr marL="0" indent="0">
              <a:buNone/>
            </a:pPr>
            <a:r>
              <a:rPr lang="id-ID" b="1" i="1" u="sng" dirty="0" smtClean="0"/>
              <a:t>Pemasukan </a:t>
            </a:r>
            <a:r>
              <a:rPr lang="id-ID" dirty="0" smtClean="0"/>
              <a:t>					: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 10.400.000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Pemasukan Rutin				</a:t>
            </a:r>
            <a:r>
              <a:rPr lang="id-ID" sz="2000" dirty="0" smtClean="0"/>
              <a:t>: IDR 8.400.000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Pemasukan Donature (estmasi)		</a:t>
            </a:r>
            <a:r>
              <a:rPr lang="id-ID" sz="2000" dirty="0" smtClean="0"/>
              <a:t>: IDR 2.000.000</a:t>
            </a:r>
          </a:p>
          <a:p>
            <a:pPr marL="0" indent="0">
              <a:buNone/>
            </a:pPr>
            <a:r>
              <a:rPr lang="id-ID" b="1" i="1" u="sng" dirty="0" smtClean="0"/>
              <a:t>Pengeluaran :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Kegiatan rutin :</a:t>
            </a:r>
          </a:p>
          <a:p>
            <a:pPr lvl="2">
              <a:buFont typeface="Wingdings" pitchFamily="2" charset="2"/>
              <a:buChar char="ü"/>
            </a:pPr>
            <a:r>
              <a:rPr lang="id-ID" sz="1800" dirty="0"/>
              <a:t>Peringatan HUT RI </a:t>
            </a:r>
            <a:r>
              <a:rPr lang="id-ID" sz="1800" dirty="0" smtClean="0"/>
              <a:t>				IDR  2.500.000</a:t>
            </a:r>
            <a:endParaRPr lang="id-ID" sz="1800" dirty="0"/>
          </a:p>
          <a:p>
            <a:pPr lvl="2">
              <a:buFont typeface="Wingdings" pitchFamily="2" charset="2"/>
              <a:buChar char="ü"/>
            </a:pPr>
            <a:r>
              <a:rPr lang="id-ID" sz="1800" dirty="0"/>
              <a:t>Halal Bihalal / malam </a:t>
            </a:r>
            <a:r>
              <a:rPr lang="id-ID" sz="1800" dirty="0" smtClean="0"/>
              <a:t>silaturahmi		IDR  3.000.000</a:t>
            </a:r>
            <a:endParaRPr lang="id-ID" sz="1800" dirty="0"/>
          </a:p>
          <a:p>
            <a:pPr lvl="2">
              <a:buFont typeface="Wingdings" pitchFamily="2" charset="2"/>
              <a:buChar char="ü"/>
            </a:pPr>
            <a:r>
              <a:rPr lang="id-ID" sz="1800" dirty="0"/>
              <a:t>Kegiatan Apitan , </a:t>
            </a:r>
            <a:r>
              <a:rPr lang="id-ID" sz="1800" dirty="0" smtClean="0"/>
              <a:t>unggahan &amp; </a:t>
            </a:r>
            <a:r>
              <a:rPr lang="id-ID" sz="1800" dirty="0"/>
              <a:t>mudunan</a:t>
            </a:r>
            <a:r>
              <a:rPr lang="id-ID" sz="1800" dirty="0" smtClean="0"/>
              <a:t>.	IDR  3.000.000</a:t>
            </a:r>
            <a:endParaRPr lang="id-ID" sz="1800" dirty="0"/>
          </a:p>
          <a:p>
            <a:pPr lvl="2">
              <a:buFont typeface="Wingdings" pitchFamily="2" charset="2"/>
              <a:buChar char="ü"/>
            </a:pPr>
            <a:r>
              <a:rPr lang="id-ID" sz="1800" dirty="0"/>
              <a:t>Kegiatan cek kesehatan warga</a:t>
            </a:r>
            <a:r>
              <a:rPr lang="id-ID" sz="1800" dirty="0" smtClean="0"/>
              <a:t>.		IDR      600.000</a:t>
            </a:r>
            <a:endParaRPr lang="id-ID" sz="1800" dirty="0"/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Kegiatan Sosial :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Menjeguk warga (assume 1/month)	IDR 1.200.000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Kerja bakti (6 kali /tahun)			IDR    600.000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 	Total pengeluaran 		: </a:t>
            </a:r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 9.100.000</a:t>
            </a:r>
          </a:p>
          <a:p>
            <a:pPr marL="0" indent="0">
              <a:buNone/>
            </a:pPr>
            <a:r>
              <a:rPr lang="id-ID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yg tersisa	</a:t>
            </a:r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: </a:t>
            </a:r>
            <a:r>
              <a:rPr lang="id-ID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 1.300.000</a:t>
            </a:r>
            <a:endParaRPr lang="en-GB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Kas Warga</a:t>
            </a:r>
            <a:endParaRPr lang="en-GB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0615"/>
      </p:ext>
    </p:extLst>
  </p:cSld>
  <p:clrMapOvr>
    <a:masterClrMapping/>
  </p:clrMapOvr>
  <p:transition spd="slow" advTm="1160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11599"/>
          </a:xfrm>
        </p:spPr>
        <p:txBody>
          <a:bodyPr/>
          <a:lstStyle/>
          <a:p>
            <a:r>
              <a:rPr lang="id-ID" dirty="0" smtClean="0"/>
              <a:t>Pembagian Tugas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345160"/>
              </p:ext>
            </p:extLst>
          </p:nvPr>
        </p:nvGraphicFramePr>
        <p:xfrm>
          <a:off x="251519" y="1268760"/>
          <a:ext cx="8664625" cy="51194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65"/>
                <a:gridCol w="2520280"/>
                <a:gridCol w="1872208"/>
                <a:gridCol w="1800200"/>
                <a:gridCol w="1895872"/>
              </a:tblGrid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Jenis Kegiatan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Support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Due</a:t>
                      </a:r>
                      <a:r>
                        <a:rPr lang="id-ID" baseline="0" dirty="0" smtClean="0"/>
                        <a:t> date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Membuat Tata tertib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SUPONO</a:t>
                      </a:r>
                    </a:p>
                    <a:p>
                      <a:r>
                        <a:rPr lang="id-ID" dirty="0" smtClean="0"/>
                        <a:t>(ketua RT)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Dendy</a:t>
                      </a:r>
                    </a:p>
                    <a:p>
                      <a:r>
                        <a:rPr lang="id-ID" smtClean="0"/>
                        <a:t>(Sekretaris</a:t>
                      </a:r>
                      <a:r>
                        <a:rPr lang="id-ID" baseline="0" smtClean="0"/>
                        <a:t> 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Inventarisir Aset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SUPARDI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(seksi umum)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ISWORO </a:t>
                      </a:r>
                    </a:p>
                    <a:p>
                      <a:r>
                        <a:rPr lang="id-ID" dirty="0" smtClean="0"/>
                        <a:t>( seksi pembangunan)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Penggalangan Dana Kas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RINO </a:t>
                      </a:r>
                    </a:p>
                    <a:p>
                      <a:r>
                        <a:rPr lang="id-ID" dirty="0" smtClean="0"/>
                        <a:t>(bendahara</a:t>
                      </a:r>
                      <a:r>
                        <a:rPr lang="id-ID" baseline="0" dirty="0" smtClean="0"/>
                        <a:t> 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Kuswanto</a:t>
                      </a:r>
                    </a:p>
                    <a:p>
                      <a:r>
                        <a:rPr lang="id-ID" dirty="0" smtClean="0"/>
                        <a:t>(bendahara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Update per</a:t>
                      </a:r>
                      <a:r>
                        <a:rPr lang="id-ID" baseline="0" dirty="0" smtClean="0"/>
                        <a:t>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Proposal Pembangunan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ISWORO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r>
                        <a:rPr lang="id-ID" baseline="0" dirty="0" smtClean="0"/>
                        <a:t>(seksi pembangunan)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Dendy </a:t>
                      </a:r>
                    </a:p>
                    <a:p>
                      <a:r>
                        <a:rPr lang="id-ID" dirty="0" smtClean="0"/>
                        <a:t>(sekertaris)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bulan 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Pendaftaran BPJS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Dendy</a:t>
                      </a:r>
                    </a:p>
                    <a:p>
                      <a:r>
                        <a:rPr lang="id-ID" dirty="0" smtClean="0"/>
                        <a:t>(sekertaris 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SAID</a:t>
                      </a:r>
                    </a:p>
                    <a:p>
                      <a:r>
                        <a:rPr lang="id-ID" dirty="0" smtClean="0"/>
                        <a:t>(bendahara</a:t>
                      </a:r>
                      <a:r>
                        <a:rPr lang="id-ID" baseline="0" dirty="0" smtClean="0"/>
                        <a:t> 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bulan</a:t>
                      </a:r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Kegiatan Keagamaan/</a:t>
                      </a:r>
                      <a:r>
                        <a:rPr lang="id-ID" baseline="0" dirty="0" smtClean="0"/>
                        <a:t> Budaya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Solichin</a:t>
                      </a:r>
                    </a:p>
                    <a:p>
                      <a:r>
                        <a:rPr lang="id-ID" dirty="0" smtClean="0"/>
                        <a:t>(Seksi Keagamaan)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Tukimin</a:t>
                      </a:r>
                    </a:p>
                    <a:p>
                      <a:r>
                        <a:rPr lang="id-ID" dirty="0" smtClean="0"/>
                        <a:t>(sesupuh)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Update /</a:t>
                      </a:r>
                      <a:r>
                        <a:rPr lang="id-ID" baseline="0" dirty="0" smtClean="0"/>
                        <a:t> inform per bulan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77895"/>
      </p:ext>
    </p:extLst>
  </p:cSld>
  <p:clrMapOvr>
    <a:masterClrMapping/>
  </p:clrMapOvr>
  <p:transition spd="slow" advTm="858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</TotalTime>
  <Words>412</Words>
  <Application>Microsoft Office PowerPoint</Application>
  <PresentationFormat>On-screen Show (4:3)</PresentationFormat>
  <Paragraphs>166</Paragraphs>
  <Slides>13</Slides>
  <Notes>0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Program Kerja RT.01 / RW.03 Kel.Padangsari- Banyumanik</vt:lpstr>
      <vt:lpstr>PowerPoint Presentation</vt:lpstr>
      <vt:lpstr>Agenda </vt:lpstr>
      <vt:lpstr>Program Kerja </vt:lpstr>
      <vt:lpstr>Program Kerja </vt:lpstr>
      <vt:lpstr>Program Kerja </vt:lpstr>
      <vt:lpstr>Kas Warga</vt:lpstr>
      <vt:lpstr>Kas Warga</vt:lpstr>
      <vt:lpstr>Pembagian Tugas</vt:lpstr>
      <vt:lpstr>Pembagian Tugas</vt:lpstr>
      <vt:lpstr>Diskusi &amp; Tanya Jawab</vt:lpstr>
      <vt:lpstr>Kesimpulan</vt:lpstr>
      <vt:lpstr>Terima Kasih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Susunan Kepengurusan RT,01 RW,03</dc:title>
  <dc:creator>Marhendra, D. (Dendy)</dc:creator>
  <cp:lastModifiedBy>Marhendra, D. (Dendy)</cp:lastModifiedBy>
  <cp:revision>32</cp:revision>
  <cp:lastPrinted>2014-07-22T10:04:02Z</cp:lastPrinted>
  <dcterms:created xsi:type="dcterms:W3CDTF">2014-07-22T09:48:57Z</dcterms:created>
  <dcterms:modified xsi:type="dcterms:W3CDTF">2014-10-12T10:05:04Z</dcterms:modified>
</cp:coreProperties>
</file>